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8" r:id="rId20"/>
    <p:sldId id="279" r:id="rId21"/>
    <p:sldId id="280" r:id="rId22"/>
    <p:sldId id="281" r:id="rId23"/>
    <p:sldId id="282" r:id="rId24"/>
    <p:sldId id="274" r:id="rId25"/>
    <p:sldId id="275" r:id="rId26"/>
    <p:sldId id="276" r:id="rId27"/>
    <p:sldId id="277" r:id="rId2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84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grpSp>
        <p:nvGrpSpPr>
          <p:cNvPr id="2" name="그룹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72B5CF8-2A3B-407D-8372-D462E3083660}" type="datetimeFigureOut">
              <a:rPr lang="ko-KR" altLang="en-US" smtClean="0"/>
              <a:t>2012-10-22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5D0BA16-7CD1-4C87-AE97-E3027F6013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2B5CF8-2A3B-407D-8372-D462E3083660}" type="datetimeFigureOut">
              <a:rPr lang="ko-KR" altLang="en-US" smtClean="0"/>
              <a:t>2012-10-22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D0BA16-7CD1-4C87-AE97-E3027F6013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2B5CF8-2A3B-407D-8372-D462E3083660}" type="datetimeFigureOut">
              <a:rPr lang="ko-KR" altLang="en-US" smtClean="0"/>
              <a:t>2012-10-22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D0BA16-7CD1-4C87-AE97-E3027F6013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2B5CF8-2A3B-407D-8372-D462E3083660}" type="datetimeFigureOut">
              <a:rPr lang="ko-KR" altLang="en-US" smtClean="0"/>
              <a:t>2012-10-22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D0BA16-7CD1-4C87-AE97-E3027F601350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2B5CF8-2A3B-407D-8372-D462E3083660}" type="datetimeFigureOut">
              <a:rPr lang="ko-KR" altLang="en-US" smtClean="0"/>
              <a:t>2012-10-22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D0BA16-7CD1-4C87-AE97-E3027F601350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갈매기형 수장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갈매기형 수장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2B5CF8-2A3B-407D-8372-D462E3083660}" type="datetimeFigureOut">
              <a:rPr lang="ko-KR" altLang="en-US" smtClean="0"/>
              <a:t>2012-10-22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D0BA16-7CD1-4C87-AE97-E3027F601350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2B5CF8-2A3B-407D-8372-D462E3083660}" type="datetimeFigureOut">
              <a:rPr lang="ko-KR" altLang="en-US" smtClean="0"/>
              <a:t>2012-10-22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D0BA16-7CD1-4C87-AE97-E3027F6013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2B5CF8-2A3B-407D-8372-D462E3083660}" type="datetimeFigureOut">
              <a:rPr lang="ko-KR" altLang="en-US" smtClean="0"/>
              <a:t>2012-10-22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D0BA16-7CD1-4C87-AE97-E3027F601350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2B5CF8-2A3B-407D-8372-D462E3083660}" type="datetimeFigureOut">
              <a:rPr lang="ko-KR" altLang="en-US" smtClean="0"/>
              <a:t>2012-10-22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D0BA16-7CD1-4C87-AE97-E3027F6013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72B5CF8-2A3B-407D-8372-D462E3083660}" type="datetimeFigureOut">
              <a:rPr lang="ko-KR" altLang="en-US" smtClean="0"/>
              <a:t>2012-10-22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D0BA16-7CD1-4C87-AE97-E3027F6013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72B5CF8-2A3B-407D-8372-D462E3083660}" type="datetimeFigureOut">
              <a:rPr lang="ko-KR" altLang="en-US" smtClean="0"/>
              <a:t>2012-10-22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5D0BA16-7CD1-4C87-AE97-E3027F601350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직각 삼각형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갈매기형 수장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72B5CF8-2A3B-407D-8372-D462E3083660}" type="datetimeFigureOut">
              <a:rPr lang="ko-KR" altLang="en-US" smtClean="0"/>
              <a:t>2012-10-22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5D0BA16-7CD1-4C87-AE97-E3027F6013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ol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rmath.co.kr/" TargetMode="External"/><Relationship Id="rId2" Type="http://schemas.openxmlformats.org/officeDocument/2006/relationships/hyperlink" Target="http://www.peoplism.kr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du.seo-il.ms.kr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user.chollian.net/new/category_re.php" TargetMode="External"/><Relationship Id="rId2" Type="http://schemas.openxmlformats.org/officeDocument/2006/relationships/hyperlink" Target="http://www.mathlov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hamath.net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englishcube.net/index.php?div=4" TargetMode="External"/><Relationship Id="rId2" Type="http://schemas.openxmlformats.org/officeDocument/2006/relationships/hyperlink" Target="http://www.englishcube.net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bse.co.kr/" TargetMode="External"/><Relationship Id="rId4" Type="http://schemas.openxmlformats.org/officeDocument/2006/relationships/hyperlink" Target="http://orja.com.ne.kr/englishsite.htm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britishcouncil.or.kr/1040" TargetMode="External"/><Relationship Id="rId2" Type="http://schemas.openxmlformats.org/officeDocument/2006/relationships/hyperlink" Target="http://gumsak.com/kids/eng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hinknow.tistory.com/255" TargetMode="External"/><Relationship Id="rId5" Type="http://schemas.openxmlformats.org/officeDocument/2006/relationships/hyperlink" Target="http://basicenglish.co.kr/" TargetMode="External"/><Relationship Id="rId4" Type="http://schemas.openxmlformats.org/officeDocument/2006/relationships/hyperlink" Target="http://www.englishcube.net/view.php?number=75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itishcouncil.org/kr/korea-english-courses-learning-support.htm" TargetMode="External"/><Relationship Id="rId2" Type="http://schemas.openxmlformats.org/officeDocument/2006/relationships/hyperlink" Target="http://englishinkorean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uksuk.co.kr/" TargetMode="External"/><Relationship Id="rId4" Type="http://schemas.openxmlformats.org/officeDocument/2006/relationships/hyperlink" Target="http://vonjoby.com.ne.kr/coolsi/engcool.html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wpops.co.kr/" TargetMode="External"/><Relationship Id="rId2" Type="http://schemas.openxmlformats.org/officeDocument/2006/relationships/hyperlink" Target="http://www.megaenglish.ne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howtoeic.com/42" TargetMode="External"/><Relationship Id="rId5" Type="http://schemas.openxmlformats.org/officeDocument/2006/relationships/hyperlink" Target="http://user.chollian.net/~solbong/sites.htm" TargetMode="External"/><Relationship Id="rId4" Type="http://schemas.openxmlformats.org/officeDocument/2006/relationships/hyperlink" Target="http://www.teensup.com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choonho.com/" TargetMode="External"/><Relationship Id="rId2" Type="http://schemas.openxmlformats.org/officeDocument/2006/relationships/hyperlink" Target="http://cfile207.uf.daum.net/attach/184012354EF352631A82D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ociety79.com.ne.kr/" TargetMode="External"/><Relationship Id="rId5" Type="http://schemas.openxmlformats.org/officeDocument/2006/relationships/hyperlink" Target="http://ilsa77.hihome.com/site100.htm" TargetMode="External"/><Relationship Id="rId4" Type="http://schemas.openxmlformats.org/officeDocument/2006/relationships/hyperlink" Target="http://kr.dir.yahoo.com/humanities__social_science/history/education/teaching_and_learning_resource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classroom.re.kr/2011/view.jsp?mcode=1320" TargetMode="External"/><Relationship Id="rId2" Type="http://schemas.openxmlformats.org/officeDocument/2006/relationships/hyperlink" Target="http://edu.gangnam.go.kr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be.go.kr/context/10340/list.do" TargetMode="External"/><Relationship Id="rId5" Type="http://schemas.openxmlformats.org/officeDocument/2006/relationships/hyperlink" Target="http://www.kice.re.kr/ko/board/view.do?article_id=97049&amp;menu_id=10079" TargetMode="External"/><Relationship Id="rId4" Type="http://schemas.openxmlformats.org/officeDocument/2006/relationships/hyperlink" Target="http://news.hankooki.com/lpage/society/201009/h2010092314355022020.htm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daum.net/_blog/hdn/ArticleContentsView.do?blogid=0IGuc&amp;articleno=5642301&amp;looping=0&amp;longOpen=" TargetMode="External"/><Relationship Id="rId2" Type="http://schemas.openxmlformats.org/officeDocument/2006/relationships/hyperlink" Target="https://www.bumo2.com/know/know_print.asp?No=10676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yang.ilovecc.net/siteyang.html" TargetMode="External"/><Relationship Id="rId5" Type="http://schemas.openxmlformats.org/officeDocument/2006/relationships/hyperlink" Target="http://www.hani.co.kr/section-005006000/2002/02/005006000200202172133479.html" TargetMode="External"/><Relationship Id="rId4" Type="http://schemas.openxmlformats.org/officeDocument/2006/relationships/hyperlink" Target="http://history.new21.net/pages/1subject/f/more4.php3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bueb125.com.ne.kr/site.htm" TargetMode="External"/><Relationship Id="rId2" Type="http://schemas.openxmlformats.org/officeDocument/2006/relationships/hyperlink" Target="http://blog.naver.com/PostView.nhn?blogId=aerhee1004&amp;logNo=2014581092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est.go.kr/web/275/ko/board/view.do?bbsId=41&amp;boardSeq=21552" TargetMode="External"/><Relationship Id="rId5" Type="http://schemas.openxmlformats.org/officeDocument/2006/relationships/hyperlink" Target="http://sciencelove.com/zbxe/kjs_sci_chuchon/8470" TargetMode="External"/><Relationship Id="rId4" Type="http://schemas.openxmlformats.org/officeDocument/2006/relationships/hyperlink" Target="http://blog.daum.net/_blog/hdn/ArticleContentsView.do?blogid=0ZLnj&amp;articleno=188&amp;looping=0&amp;longOpen=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imsi.net/ganada/technote/read.cgi?board=hobby&amp;y_number=49" TargetMode="External"/><Relationship Id="rId2" Type="http://schemas.openxmlformats.org/officeDocument/2006/relationships/hyperlink" Target="http://blog.naver.com/PostView.nhn?blogId=glamour70&amp;logNo=10010428939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ser.chollian.net/~phs6009/index/2206/link2206.html" TargetMode="External"/><Relationship Id="rId4" Type="http://schemas.openxmlformats.org/officeDocument/2006/relationships/hyperlink" Target="http://cont2.edunet4u.net/~eduware/html/edusite_all.html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moolly.net/" TargetMode="External"/><Relationship Id="rId2" Type="http://schemas.openxmlformats.org/officeDocument/2006/relationships/hyperlink" Target="http://dir.nate.com/Education/Material/Science/Middle_School/&amp;v=1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kr.dir.yahoo.com/education/middle_and_high_school_education/middle_school_education/middle_school_teachers/science_teachers/" TargetMode="External"/><Relationship Id="rId4" Type="http://schemas.openxmlformats.org/officeDocument/2006/relationships/hyperlink" Target="http://www.sciencelove.com/zbxe/?mid=kjs_sci_chuchon&amp;category=4547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kongbu.com/?id=info&amp;no=16" TargetMode="External"/><Relationship Id="rId2" Type="http://schemas.openxmlformats.org/officeDocument/2006/relationships/hyperlink" Target="http://user.chollian.net/~cjm8163/study/intro-1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science.kongju.ac.kr/" TargetMode="External"/><Relationship Id="rId4" Type="http://schemas.openxmlformats.org/officeDocument/2006/relationships/hyperlink" Target="http://aids.hallym.ac.kr/d/adol/a081.html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gumsak.com/kids/edu.html" TargetMode="External"/><Relationship Id="rId2" Type="http://schemas.openxmlformats.org/officeDocument/2006/relationships/hyperlink" Target="http://classroom.re.kr/DownloadServlet?filecode=339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be.go.kr/part02/10190/view.do?articleId=95dpkb1c-9urs-rrj0-cvvl-ih64e3b10bcg&amp;currentIndex=3&amp;" TargetMode="External"/><Relationship Id="rId5" Type="http://schemas.openxmlformats.org/officeDocument/2006/relationships/hyperlink" Target="http://jacom.co.kr/~kitty90n/cool.html" TargetMode="External"/><Relationship Id="rId4" Type="http://schemas.openxmlformats.org/officeDocument/2006/relationships/hyperlink" Target="http://sciencelove.com/zbxe/study_site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info.sciencedirect.com/" TargetMode="External"/><Relationship Id="rId2" Type="http://schemas.openxmlformats.org/officeDocument/2006/relationships/hyperlink" Target="http://www.trip1.org/science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cienceinschool.org/2007/issue7/web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st.go.kr/web/275/ko/board/list.do?bbsId=41" TargetMode="External"/><Relationship Id="rId7" Type="http://schemas.openxmlformats.org/officeDocument/2006/relationships/hyperlink" Target="http://fair.korea.kr/newsWeb/pages/brief/common/downloadFile3.do?idKey=4031a75ac861094a7e65d06bf60bd5a8&amp;archiveDataId=132022787" TargetMode="External"/><Relationship Id="rId2" Type="http://schemas.openxmlformats.org/officeDocument/2006/relationships/hyperlink" Target="http://www.snuhistory.com/board2/file_download.asp?Qnat_Key=112&amp;File_Key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hani.co.kr/arti/society/schooling/437312.html" TargetMode="External"/><Relationship Id="rId5" Type="http://schemas.openxmlformats.org/officeDocument/2006/relationships/hyperlink" Target="http://www.kice.re.kr/ko/board/view.do?article_id=97048&amp;menu_id=10079" TargetMode="External"/><Relationship Id="rId4" Type="http://schemas.openxmlformats.org/officeDocument/2006/relationships/hyperlink" Target="http://classroom.re.kr/view.jsp?mcode=1023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donet.or.kr/cmm/fms/FileDown.do?atchFileId=MYD14_00000000031269&amp;fileSn=0" TargetMode="External"/><Relationship Id="rId2" Type="http://schemas.openxmlformats.org/officeDocument/2006/relationships/hyperlink" Target="http://new.gnsche.go.kr/fboard/f_board/down.html?no=6198&amp;t_db=f_board_3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erii.re.kr/download.do?method=Download&amp;filename=2011101409241613185518569070.pdf&amp;pathgubun=1" TargetMode="External"/><Relationship Id="rId5" Type="http://schemas.openxmlformats.org/officeDocument/2006/relationships/hyperlink" Target="http://blogfile.paran.com/BLOG_153155/200503/1110548958_%ED%95%99%EC%8A%B5%20%EB%B6%80%EC%A7%84%ED%95%99%EC%83%9D%20%EC%B1%85%EC%9E%84%20%EC%A7%80%EB%8F%84%EA%B3%84%ED%9A%8D1.hwp" TargetMode="External"/><Relationship Id="rId4" Type="http://schemas.openxmlformats.org/officeDocument/2006/relationships/hyperlink" Target="http://edumanual.use.go.kr/board/inc/down.html?fld_brdId=MANUAL&amp;fld_no=26&amp;fld_filename=%C7%D0%BD%C0%BA%CE%C1%F8%C7%D0%BB%FD%20%C3%A5%C0%D3%C1%F6%B5%B5%20%B0%E8%C8%B9.hwp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saegyoyuk.com/app/main_sub/article.asp?idx=3992" TargetMode="External"/><Relationship Id="rId2" Type="http://schemas.openxmlformats.org/officeDocument/2006/relationships/hyperlink" Target="http://news.sbs.co.kr/section_news/news_read.jsp?news_id=N100094210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ongbu.ice.go.kr/shareEtc/download.asp?filepath=board_31&amp;filename=%C7%D0%BD%C0%BA%CE%C1%F8%C7%D0%BB%FD%C1%F6%B5%B5%20%BF%EC%BC%F6%BB%E7%B7%CA.hwp" TargetMode="External"/><Relationship Id="rId5" Type="http://schemas.openxmlformats.org/officeDocument/2006/relationships/hyperlink" Target="http://book.interpark.com/product/BookDisplay.do?_method=detail&amp;sc.prdNo=201403916&amp;bkid1=kbook&amp;bkid2=prd&amp;bkid3=themabook&amp;bkid4=001" TargetMode="External"/><Relationship Id="rId4" Type="http://schemas.openxmlformats.org/officeDocument/2006/relationships/hyperlink" Target="http://icms.kaist.ac.kr/mathnet/kms_tex/982379.pdf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ilgok.hs.kr/jinro/course/cc05.htm" TargetMode="External"/><Relationship Id="rId7" Type="http://schemas.openxmlformats.org/officeDocument/2006/relationships/hyperlink" Target="http://www.gjue.ac.kr/gjue/sub01/file_down.jsp?file_name=Rules_Etc_21.hwp" TargetMode="External"/><Relationship Id="rId2" Type="http://schemas.openxmlformats.org/officeDocument/2006/relationships/hyperlink" Target="http://news.donga.com/3/all/20111004/40822283/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be.go.kr/download.do?attachId=earc0p6d-p303-xrzm-xpjh-xf8u2uf01rth" TargetMode="External"/><Relationship Id="rId5" Type="http://schemas.openxmlformats.org/officeDocument/2006/relationships/hyperlink" Target="http://blog.naver.com/PostView.nhn?blogId=lovemom_kr&amp;logNo=150119512658&amp;categoryNo=21&amp;viewDate=&amp;currentPage=1&amp;listtype=0" TargetMode="External"/><Relationship Id="rId4" Type="http://schemas.openxmlformats.org/officeDocument/2006/relationships/hyperlink" Target="http://www.hangyo.com/APP/news/list_codesub.asp?code=23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ser.chol.com/~pjh1114/jung/start.htm" TargetMode="External"/><Relationship Id="rId2" Type="http://schemas.openxmlformats.org/officeDocument/2006/relationships/hyperlink" Target="http://hanja.pe.kr/study/site/site.ht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mskorean.com.ne.kr/midkor/midkor.html" TargetMode="External"/><Relationship Id="rId7" Type="http://schemas.openxmlformats.org/officeDocument/2006/relationships/hyperlink" Target="http://www.saemga.com/gnu4/" TargetMode="External"/><Relationship Id="rId2" Type="http://schemas.openxmlformats.org/officeDocument/2006/relationships/hyperlink" Target="http://www.cbe.go.kr/context/13356/list.d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c.kangwon.ac.kr/~sulb/" TargetMode="External"/><Relationship Id="rId5" Type="http://schemas.openxmlformats.org/officeDocument/2006/relationships/hyperlink" Target="http://www.stuaca.pe.kr/site.htm" TargetMode="External"/><Relationship Id="rId4" Type="http://schemas.openxmlformats.org/officeDocument/2006/relationships/hyperlink" Target="http://www.nogomin.com/sungin/nor016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user.chol.com/~pjh1114/jung/start.htm" TargetMode="External"/><Relationship Id="rId2" Type="http://schemas.openxmlformats.org/officeDocument/2006/relationships/hyperlink" Target="http://subjectguide.ewha.ac.kr/tc/edu-ko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dkorea.pe.kr/" TargetMode="External"/><Relationship Id="rId5" Type="http://schemas.openxmlformats.org/officeDocument/2006/relationships/hyperlink" Target="http://www.yd21.go.kr/html/welfare/youth/youth_05_01.html" TargetMode="External"/><Relationship Id="rId4" Type="http://schemas.openxmlformats.org/officeDocument/2006/relationships/hyperlink" Target="http://aids.hallym.ac.kr/d/lifeinfo/mychild/457.html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katalog.egloos.com/4183827" TargetMode="External"/><Relationship Id="rId3" Type="http://schemas.openxmlformats.org/officeDocument/2006/relationships/hyperlink" Target="http://dir.nate.com/Education/Material/Math/&amp;v=1" TargetMode="External"/><Relationship Id="rId7" Type="http://schemas.openxmlformats.org/officeDocument/2006/relationships/hyperlink" Target="http://kr.dir.yahoo.com/science/mathematics/education/teaching_and_learning_resource/" TargetMode="External"/><Relationship Id="rId2" Type="http://schemas.openxmlformats.org/officeDocument/2006/relationships/hyperlink" Target="http://user.chollian.net/~mathland/ha_math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athsam.com.ne.kr/mne/cool_mat.html" TargetMode="External"/><Relationship Id="rId5" Type="http://schemas.openxmlformats.org/officeDocument/2006/relationships/hyperlink" Target="http://www.mathedu.or.kr/source/Sites/mathsites.htm" TargetMode="External"/><Relationship Id="rId10" Type="http://schemas.openxmlformats.org/officeDocument/2006/relationships/hyperlink" Target="http://user.chollian.net/~geunnam/shklitnsit.htm" TargetMode="External"/><Relationship Id="rId4" Type="http://schemas.openxmlformats.org/officeDocument/2006/relationships/hyperlink" Target="http://mathtaegu.com/zbxe/21546" TargetMode="External"/><Relationship Id="rId9" Type="http://schemas.openxmlformats.org/officeDocument/2006/relationships/hyperlink" Target="http://blog.daum.net/_blog/BlogTypeView.do?blogid=0AkAX&amp;articleno=13694503&amp;categoryId=790815&amp;regdt=20070829083901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kr.dir.yahoo.com/science/mathematics/education/teaching_and_learning_resource/elementary_school_teachers/" TargetMode="External"/><Relationship Id="rId2" Type="http://schemas.openxmlformats.org/officeDocument/2006/relationships/hyperlink" Target="http://xmath.net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laralee.new21.net/" TargetMode="External"/><Relationship Id="rId4" Type="http://schemas.openxmlformats.org/officeDocument/2006/relationships/hyperlink" Target="http://user.chollian.net/~junghwas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ser.chol.com/~boshik/" TargetMode="External"/><Relationship Id="rId2" Type="http://schemas.openxmlformats.org/officeDocument/2006/relationships/hyperlink" Target="http://www.rgmath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math.kongju.ac.kr/math/" TargetMode="External"/><Relationship Id="rId4" Type="http://schemas.openxmlformats.org/officeDocument/2006/relationships/hyperlink" Target="http://math.new21.org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user.chol.com/~badang25/" TargetMode="External"/><Relationship Id="rId2" Type="http://schemas.openxmlformats.org/officeDocument/2006/relationships/hyperlink" Target="http://www.kgs10.com.ne.kr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hubmath.com/" TargetMode="External"/><Relationship Id="rId4" Type="http://schemas.openxmlformats.org/officeDocument/2006/relationships/hyperlink" Target="http://www.highmath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err="1" smtClean="0"/>
              <a:t>초중고</a:t>
            </a:r>
            <a:r>
              <a:rPr lang="ko-KR" altLang="en-US" smtClean="0"/>
              <a:t> 전과목학습 사이트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endParaRPr lang="en-US" altLang="ko-KR" dirty="0" smtClean="0"/>
          </a:p>
          <a:p>
            <a:r>
              <a:rPr lang="ko-KR" altLang="en-US" sz="3400" dirty="0" smtClean="0"/>
              <a:t>하이퍼링크 </a:t>
            </a:r>
            <a:r>
              <a:rPr lang="en-US" altLang="ko-KR" sz="3400" dirty="0" smtClean="0"/>
              <a:t>By</a:t>
            </a:r>
          </a:p>
          <a:p>
            <a:r>
              <a:rPr lang="en-US" altLang="ko-KR" sz="3400" dirty="0" smtClean="0">
                <a:hlinkClick r:id="rId2"/>
              </a:rPr>
              <a:t>http://www.aol.com</a:t>
            </a:r>
            <a:r>
              <a:rPr lang="en-US" altLang="ko-KR" sz="3400" dirty="0" smtClean="0">
                <a:hlinkClick r:id="rId2"/>
              </a:rPr>
              <a:t>/</a:t>
            </a:r>
            <a:endParaRPr lang="en-US" altLang="ko-KR" sz="3400" dirty="0" smtClean="0"/>
          </a:p>
          <a:p>
            <a:r>
              <a:rPr lang="en-US" altLang="ko-KR" dirty="0" smtClean="0"/>
              <a:t> </a:t>
            </a:r>
            <a:endParaRPr lang="ko-KR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b="1" dirty="0"/>
              <a:t>안민교선생님의 고등수학</a:t>
            </a:r>
            <a:endParaRPr lang="ko-KR" altLang="en-US" dirty="0" smtClean="0"/>
          </a:p>
          <a:p>
            <a:r>
              <a:rPr lang="en-US" altLang="ko-KR" b="1" dirty="0"/>
              <a:t>(</a:t>
            </a:r>
            <a:r>
              <a:rPr lang="en-US" altLang="ko-KR" b="1" u="sng" dirty="0">
                <a:hlinkClick r:id="rId2"/>
              </a:rPr>
              <a:t>http://www.peoplism.kr/</a:t>
            </a:r>
            <a:r>
              <a:rPr lang="en-US" altLang="ko-KR" b="1" dirty="0"/>
              <a:t>), </a:t>
            </a:r>
            <a:endParaRPr lang="ko-KR" altLang="en-US" dirty="0" smtClean="0"/>
          </a:p>
          <a:p>
            <a:r>
              <a:rPr lang="ko-KR" altLang="en-US" dirty="0"/>
              <a:t> </a:t>
            </a:r>
            <a:endParaRPr lang="ko-KR" altLang="en-US" dirty="0" smtClean="0"/>
          </a:p>
          <a:p>
            <a:r>
              <a:rPr lang="ko-KR" altLang="en-US" b="1" dirty="0"/>
              <a:t>이우열선생님의 학습자료실</a:t>
            </a:r>
            <a:endParaRPr lang="ko-KR" altLang="en-US" dirty="0" smtClean="0"/>
          </a:p>
          <a:p>
            <a:r>
              <a:rPr lang="en-US" altLang="ko-KR" b="1" dirty="0"/>
              <a:t>(</a:t>
            </a:r>
            <a:r>
              <a:rPr lang="en-US" altLang="ko-KR" b="1" u="sng" dirty="0">
                <a:hlinkClick r:id="rId3"/>
              </a:rPr>
              <a:t>http://www.vrmath.co.kr/</a:t>
            </a:r>
            <a:r>
              <a:rPr lang="ko-KR" altLang="en-US" b="1" dirty="0"/>
              <a:t> </a:t>
            </a:r>
            <a:r>
              <a:rPr lang="en-US" altLang="ko-KR" b="1" dirty="0"/>
              <a:t>),</a:t>
            </a:r>
            <a:endParaRPr lang="ko-KR" altLang="en-US" dirty="0" smtClean="0"/>
          </a:p>
          <a:p>
            <a:r>
              <a:rPr lang="ko-KR" altLang="en-US" dirty="0"/>
              <a:t> </a:t>
            </a:r>
            <a:endParaRPr lang="ko-KR" altLang="en-US" dirty="0" smtClean="0"/>
          </a:p>
          <a:p>
            <a:r>
              <a:rPr lang="ko-KR" altLang="en-US" b="1" dirty="0"/>
              <a:t>금붕어수학</a:t>
            </a:r>
            <a:endParaRPr lang="ko-KR" altLang="en-US" dirty="0" smtClean="0"/>
          </a:p>
          <a:p>
            <a:r>
              <a:rPr lang="en-US" altLang="ko-KR" b="1" dirty="0"/>
              <a:t>(</a:t>
            </a:r>
            <a:r>
              <a:rPr lang="en-US" altLang="ko-KR" b="1" u="sng" dirty="0">
                <a:hlinkClick r:id="rId4"/>
              </a:rPr>
              <a:t>http://edu.seo-il.ms.kr/</a:t>
            </a:r>
            <a:r>
              <a:rPr lang="en-US" altLang="ko-KR" b="1" dirty="0"/>
              <a:t>),</a:t>
            </a: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b="1" dirty="0"/>
              <a:t>수학교사가 만든 수학학습 사이트</a:t>
            </a:r>
            <a:endParaRPr lang="ko-KR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b="1" dirty="0"/>
              <a:t>전국수학교사모임</a:t>
            </a:r>
            <a:endParaRPr lang="ko-KR" altLang="en-US" dirty="0" smtClean="0"/>
          </a:p>
          <a:p>
            <a:r>
              <a:rPr lang="en-US" altLang="ko-KR" b="1" dirty="0"/>
              <a:t>(</a:t>
            </a:r>
            <a:r>
              <a:rPr lang="en-US" altLang="ko-KR" b="1" u="sng" dirty="0">
                <a:hlinkClick r:id="rId2"/>
              </a:rPr>
              <a:t>http://www.mathlove.com/</a:t>
            </a:r>
            <a:r>
              <a:rPr lang="en-US" altLang="ko-KR" b="1" dirty="0"/>
              <a:t>),</a:t>
            </a:r>
            <a:endParaRPr lang="ko-KR" altLang="en-US" dirty="0" smtClean="0"/>
          </a:p>
          <a:p>
            <a:r>
              <a:rPr lang="ko-KR" altLang="en-US" dirty="0"/>
              <a:t> </a:t>
            </a:r>
            <a:endParaRPr lang="ko-KR" altLang="en-US" dirty="0" smtClean="0"/>
          </a:p>
          <a:p>
            <a:r>
              <a:rPr lang="ko-KR" altLang="en-US" b="1" dirty="0"/>
              <a:t>천리안수학교육</a:t>
            </a:r>
            <a:endParaRPr lang="ko-KR" altLang="en-US" dirty="0" smtClean="0"/>
          </a:p>
          <a:p>
            <a:r>
              <a:rPr lang="en-US" altLang="ko-KR" b="1" dirty="0"/>
              <a:t>(</a:t>
            </a:r>
            <a:r>
              <a:rPr lang="en-US" altLang="ko-KR" b="1" u="sng" dirty="0">
                <a:hlinkClick r:id="rId3"/>
              </a:rPr>
              <a:t>http://user.chollian.net/new/category_re.php</a:t>
            </a:r>
            <a:r>
              <a:rPr lang="en-US" altLang="ko-KR" b="1" dirty="0"/>
              <a:t>),</a:t>
            </a:r>
            <a:endParaRPr lang="ko-KR" altLang="en-US" dirty="0" smtClean="0"/>
          </a:p>
          <a:p>
            <a:r>
              <a:rPr lang="ko-KR" altLang="en-US" dirty="0"/>
              <a:t> </a:t>
            </a:r>
            <a:endParaRPr lang="ko-KR" altLang="en-US" dirty="0" smtClean="0"/>
          </a:p>
          <a:p>
            <a:r>
              <a:rPr lang="ko-KR" altLang="en-US" b="1" dirty="0"/>
              <a:t>원주고 하창호 선생님 </a:t>
            </a:r>
            <a:r>
              <a:rPr lang="ko-KR" altLang="en-US" b="1" dirty="0" err="1"/>
              <a:t>아하수학</a:t>
            </a:r>
            <a:endParaRPr lang="ko-KR" altLang="en-US" dirty="0" smtClean="0"/>
          </a:p>
          <a:p>
            <a:r>
              <a:rPr lang="en-US" altLang="ko-KR" b="1" dirty="0"/>
              <a:t>(</a:t>
            </a:r>
            <a:r>
              <a:rPr lang="en-US" altLang="ko-KR" b="1" u="sng" dirty="0">
                <a:hlinkClick r:id="rId4"/>
              </a:rPr>
              <a:t>http://www.ahamath.net/</a:t>
            </a:r>
            <a:r>
              <a:rPr lang="en-US" altLang="ko-KR" b="1" dirty="0"/>
              <a:t>),</a:t>
            </a: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b="1" dirty="0"/>
              <a:t>수학교사가 만든 수학학습 사이트</a:t>
            </a:r>
            <a:endParaRPr lang="ko-KR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b="1" dirty="0">
                <a:hlinkClick r:id="rId2"/>
              </a:rPr>
              <a:t>영어학습</a:t>
            </a:r>
            <a:r>
              <a:rPr lang="ko-KR" altLang="en-US" dirty="0">
                <a:hlinkClick r:id="rId2"/>
              </a:rPr>
              <a:t> 자료실 </a:t>
            </a:r>
            <a:r>
              <a:rPr lang="en-US" altLang="ko-KR" dirty="0" err="1">
                <a:hlinkClick r:id="rId2"/>
              </a:rPr>
              <a:t>EnglishCube</a:t>
            </a:r>
            <a:r>
              <a:rPr lang="en-US" altLang="ko-KR" dirty="0">
                <a:hlinkClick r:id="rId2"/>
              </a:rPr>
              <a:t> - </a:t>
            </a:r>
            <a:r>
              <a:rPr lang="ko-KR" altLang="en-US" dirty="0">
                <a:hlinkClick r:id="rId2"/>
              </a:rPr>
              <a:t>추천</a:t>
            </a:r>
            <a:r>
              <a:rPr lang="ko-KR" altLang="en-US" b="1" dirty="0">
                <a:hlinkClick r:id="rId2"/>
              </a:rPr>
              <a:t>사이트</a:t>
            </a:r>
            <a:r>
              <a:rPr lang="en-US" altLang="ko-KR" dirty="0">
                <a:hlinkClick r:id="rId2"/>
              </a:rPr>
              <a:t>, </a:t>
            </a:r>
            <a:r>
              <a:rPr lang="ko-KR" altLang="en-US" dirty="0">
                <a:hlinkClick r:id="rId2"/>
              </a:rPr>
              <a:t>어휘연습</a:t>
            </a:r>
            <a:r>
              <a:rPr lang="en-US" altLang="ko-KR" dirty="0">
                <a:hlinkClick r:id="rId2"/>
              </a:rPr>
              <a:t>, </a:t>
            </a:r>
            <a:r>
              <a:rPr lang="ko-KR" altLang="en-US" b="1" dirty="0">
                <a:hlinkClick r:id="rId2"/>
              </a:rPr>
              <a:t>영어</a:t>
            </a:r>
            <a:r>
              <a:rPr lang="ko-KR" altLang="en-US" dirty="0">
                <a:hlinkClick r:id="rId2"/>
              </a:rPr>
              <a:t>문법</a:t>
            </a:r>
            <a:r>
              <a:rPr lang="en-US" altLang="ko-KR" dirty="0">
                <a:hlinkClick r:id="rId2"/>
              </a:rPr>
              <a:t>,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3"/>
              </a:rPr>
              <a:t>영어</a:t>
            </a:r>
            <a:r>
              <a:rPr lang="ko-KR" altLang="en-US" dirty="0">
                <a:hlinkClick r:id="rId3"/>
              </a:rPr>
              <a:t>듣기 </a:t>
            </a:r>
            <a:r>
              <a:rPr lang="ko-KR" altLang="en-US" b="1" dirty="0">
                <a:hlinkClick r:id="rId3"/>
              </a:rPr>
              <a:t>학습</a:t>
            </a:r>
            <a:r>
              <a:rPr lang="ko-KR" altLang="en-US" dirty="0">
                <a:hlinkClick r:id="rId3"/>
              </a:rPr>
              <a:t>을 위한 추천</a:t>
            </a:r>
            <a:r>
              <a:rPr lang="ko-KR" altLang="en-US" b="1" dirty="0">
                <a:hlinkClick r:id="rId3"/>
              </a:rPr>
              <a:t>사이트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4"/>
              </a:rPr>
              <a:t>영어학습 사이트</a:t>
            </a:r>
            <a:r>
              <a:rPr lang="ko-KR" altLang="en-US" dirty="0">
                <a:hlinkClick r:id="rId4"/>
              </a:rPr>
              <a:t> 링크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5"/>
              </a:rPr>
              <a:t>영어</a:t>
            </a:r>
            <a:r>
              <a:rPr lang="ko-KR" altLang="en-US" dirty="0">
                <a:hlinkClick r:id="rId5"/>
              </a:rPr>
              <a:t>교육채널</a:t>
            </a:r>
            <a:r>
              <a:rPr lang="en-US" altLang="ko-KR" dirty="0" err="1">
                <a:hlinkClick r:id="rId5"/>
              </a:rPr>
              <a:t>EBSe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영어학습사이트</a:t>
            </a:r>
            <a:endParaRPr lang="ko-KR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b="1" dirty="0">
                <a:hlinkClick r:id="rId2"/>
              </a:rPr>
              <a:t>영어</a:t>
            </a:r>
            <a:r>
              <a:rPr lang="ko-KR" altLang="en-US" dirty="0">
                <a:hlinkClick r:id="rId2"/>
              </a:rPr>
              <a:t>공부</a:t>
            </a:r>
            <a:r>
              <a:rPr lang="en-US" altLang="ko-KR" dirty="0">
                <a:hlinkClick r:id="rId2"/>
              </a:rPr>
              <a:t>, </a:t>
            </a:r>
            <a:r>
              <a:rPr lang="ko-KR" altLang="en-US" dirty="0">
                <a:hlinkClick r:id="rId2"/>
              </a:rPr>
              <a:t>유아 성인 </a:t>
            </a:r>
            <a:r>
              <a:rPr lang="ko-KR" altLang="en-US" b="1" dirty="0">
                <a:hlinkClick r:id="rId2"/>
              </a:rPr>
              <a:t>영어</a:t>
            </a:r>
            <a:r>
              <a:rPr lang="ko-KR" altLang="en-US" dirty="0">
                <a:hlinkClick r:id="rId2"/>
              </a:rPr>
              <a:t>포털</a:t>
            </a:r>
            <a:r>
              <a:rPr lang="en-US" altLang="ko-KR" dirty="0">
                <a:hlinkClick r:id="rId2"/>
              </a:rPr>
              <a:t>, </a:t>
            </a:r>
            <a:r>
              <a:rPr lang="ko-KR" altLang="en-US" dirty="0">
                <a:hlinkClick r:id="rId2"/>
              </a:rPr>
              <a:t>해외교육</a:t>
            </a:r>
            <a:r>
              <a:rPr lang="ko-KR" altLang="en-US" b="1" dirty="0">
                <a:hlinkClick r:id="rId2"/>
              </a:rPr>
              <a:t>사이트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>
                <a:hlinkClick r:id="rId3"/>
              </a:rPr>
              <a:t>[</a:t>
            </a:r>
            <a:r>
              <a:rPr lang="ko-KR" altLang="en-US" b="1" dirty="0">
                <a:hlinkClick r:id="rId3"/>
              </a:rPr>
              <a:t>영어학습 사이트</a:t>
            </a:r>
            <a:r>
              <a:rPr lang="en-US" altLang="ko-KR" dirty="0">
                <a:hlinkClick r:id="rId3"/>
              </a:rPr>
              <a:t>] </a:t>
            </a:r>
            <a:r>
              <a:rPr lang="ko-KR" altLang="en-US" dirty="0">
                <a:hlinkClick r:id="rId3"/>
              </a:rPr>
              <a:t>영국문화원 선생님이 추천하는 </a:t>
            </a:r>
            <a:r>
              <a:rPr lang="en-US" altLang="ko-KR" dirty="0" err="1">
                <a:hlinkClick r:id="rId3"/>
              </a:rPr>
              <a:t>LearnEnglish</a:t>
            </a:r>
            <a:r>
              <a:rPr lang="en-US" altLang="ko-KR" dirty="0">
                <a:hlinkClick r:id="rId3"/>
              </a:rPr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4"/>
              </a:rPr>
              <a:t>최고의 </a:t>
            </a:r>
            <a:r>
              <a:rPr lang="ko-KR" altLang="en-US" b="1" dirty="0">
                <a:hlinkClick r:id="rId4"/>
              </a:rPr>
              <a:t>영어학습 사이트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BBC Learning </a:t>
            </a:r>
            <a:r>
              <a:rPr lang="en-US" altLang="ko-KR" dirty="0" smtClean="0">
                <a:hlinkClick r:id="rId4"/>
              </a:rPr>
              <a:t>English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5"/>
              </a:rPr>
              <a:t>무료</a:t>
            </a:r>
            <a:r>
              <a:rPr lang="ko-KR" altLang="en-US" b="1" dirty="0">
                <a:hlinkClick r:id="rId5"/>
              </a:rPr>
              <a:t>영어</a:t>
            </a:r>
            <a:r>
              <a:rPr lang="ko-KR" altLang="en-US" dirty="0">
                <a:hlinkClick r:id="rId5"/>
              </a:rPr>
              <a:t>공부</a:t>
            </a:r>
            <a:r>
              <a:rPr lang="ko-KR" altLang="en-US" b="1" dirty="0">
                <a:hlinkClick r:id="rId5"/>
              </a:rPr>
              <a:t>사이트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dirty="0">
                <a:hlinkClick r:id="rId5"/>
              </a:rPr>
              <a:t>Basic English :: </a:t>
            </a:r>
            <a:r>
              <a:rPr lang="ko-KR" altLang="en-US" b="1" dirty="0">
                <a:hlinkClick r:id="rId5"/>
              </a:rPr>
              <a:t>영어</a:t>
            </a:r>
            <a:r>
              <a:rPr lang="en-US" altLang="ko-KR" dirty="0">
                <a:hlinkClick r:id="rId5"/>
              </a:rPr>
              <a:t>MP3</a:t>
            </a:r>
            <a:r>
              <a:rPr lang="ko-KR" altLang="en-US" dirty="0" smtClean="0">
                <a:hlinkClick r:id="rId5"/>
              </a:rPr>
              <a:t>다운로드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6"/>
              </a:rPr>
              <a:t>영어</a:t>
            </a:r>
            <a:r>
              <a:rPr lang="ko-KR" altLang="en-US" dirty="0">
                <a:hlinkClick r:id="rId6"/>
              </a:rPr>
              <a:t>공부 </a:t>
            </a:r>
            <a:r>
              <a:rPr lang="ko-KR" altLang="en-US" dirty="0" err="1">
                <a:hlinkClick r:id="rId6"/>
              </a:rPr>
              <a:t>혼자하기</a:t>
            </a:r>
            <a:r>
              <a:rPr lang="en-US" altLang="ko-KR" dirty="0">
                <a:hlinkClick r:id="rId6"/>
              </a:rPr>
              <a:t>, </a:t>
            </a:r>
            <a:r>
              <a:rPr lang="ko-KR" altLang="en-US" dirty="0">
                <a:hlinkClick r:id="rId6"/>
              </a:rPr>
              <a:t>인터넷으로 </a:t>
            </a:r>
            <a:r>
              <a:rPr lang="ko-KR" altLang="en-US" b="1" dirty="0">
                <a:hlinkClick r:id="rId6"/>
              </a:rPr>
              <a:t>영어</a:t>
            </a:r>
            <a:r>
              <a:rPr lang="ko-KR" altLang="en-US" dirty="0">
                <a:hlinkClick r:id="rId6"/>
              </a:rPr>
              <a:t>공부하기 추천</a:t>
            </a:r>
            <a:r>
              <a:rPr lang="ko-KR" altLang="en-US" b="1" dirty="0">
                <a:hlinkClick r:id="rId6"/>
              </a:rPr>
              <a:t>사이트</a:t>
            </a:r>
            <a:r>
              <a:rPr lang="ko-KR" altLang="en-US" dirty="0">
                <a:hlinkClick r:id="rId6"/>
              </a:rPr>
              <a:t> </a:t>
            </a:r>
            <a:r>
              <a:rPr lang="en-US" altLang="ko-KR" dirty="0">
                <a:hlinkClick r:id="rId6"/>
              </a:rPr>
              <a:t>20</a:t>
            </a:r>
            <a:r>
              <a:rPr lang="ko-KR" altLang="en-US" dirty="0" smtClean="0">
                <a:hlinkClick r:id="rId6"/>
              </a:rPr>
              <a:t>선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영어학습사이트</a:t>
            </a:r>
            <a:endParaRPr lang="ko-KR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err="1">
                <a:hlinkClick r:id="rId2"/>
              </a:rPr>
              <a:t>잉글리쉬</a:t>
            </a:r>
            <a:r>
              <a:rPr lang="ko-KR" altLang="en-US" dirty="0">
                <a:hlinkClick r:id="rId2"/>
              </a:rPr>
              <a:t> 인 코리언 </a:t>
            </a:r>
            <a:r>
              <a:rPr lang="en-US" altLang="ko-KR" dirty="0">
                <a:hlinkClick r:id="rId2"/>
              </a:rPr>
              <a:t>EnglishinKorean.com | </a:t>
            </a:r>
            <a:r>
              <a:rPr lang="ko-KR" altLang="en-US" b="1" dirty="0">
                <a:hlinkClick r:id="rId2"/>
              </a:rPr>
              <a:t>영어</a:t>
            </a:r>
            <a:r>
              <a:rPr lang="ko-KR" altLang="en-US" dirty="0">
                <a:hlinkClick r:id="rId2"/>
              </a:rPr>
              <a:t> 고민</a:t>
            </a:r>
            <a:r>
              <a:rPr lang="en-US" altLang="ko-KR" dirty="0">
                <a:hlinkClick r:id="rId2"/>
              </a:rPr>
              <a:t>, </a:t>
            </a:r>
            <a:r>
              <a:rPr lang="ko-KR" altLang="en-US" dirty="0" err="1">
                <a:hlinkClick r:id="rId2"/>
              </a:rPr>
              <a:t>원어민과</a:t>
            </a:r>
            <a:r>
              <a:rPr lang="ko-KR" altLang="en-US" dirty="0">
                <a:hlinkClick r:id="rId2"/>
              </a:rPr>
              <a:t> 함께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3"/>
              </a:rPr>
              <a:t>영어학습</a:t>
            </a:r>
            <a:r>
              <a:rPr lang="ko-KR" altLang="en-US" dirty="0">
                <a:hlinkClick r:id="rId3"/>
              </a:rPr>
              <a:t> 웹</a:t>
            </a:r>
            <a:r>
              <a:rPr lang="ko-KR" altLang="en-US" b="1" dirty="0">
                <a:hlinkClick r:id="rId3"/>
              </a:rPr>
              <a:t>사이트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ko-KR" altLang="en-US" dirty="0">
                <a:hlinkClick r:id="rId3"/>
              </a:rPr>
              <a:t>어학센터 </a:t>
            </a:r>
            <a:r>
              <a:rPr lang="en-US" altLang="ko-KR" dirty="0">
                <a:hlinkClick r:id="rId3"/>
              </a:rPr>
              <a:t>- </a:t>
            </a:r>
            <a:r>
              <a:rPr lang="ko-KR" altLang="en-US" dirty="0" smtClean="0">
                <a:hlinkClick r:id="rId3"/>
              </a:rPr>
              <a:t>주한영국문화원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4"/>
              </a:rPr>
              <a:t>영어 학습 사이트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>
                <a:hlinkClick r:id="rId5"/>
              </a:rPr>
              <a:t>초등</a:t>
            </a:r>
            <a:r>
              <a:rPr lang="ko-KR" altLang="en-US" b="1" dirty="0">
                <a:hlinkClick r:id="rId5"/>
              </a:rPr>
              <a:t>영어</a:t>
            </a:r>
            <a:r>
              <a:rPr lang="en-US" altLang="ko-KR" dirty="0">
                <a:hlinkClick r:id="rId5"/>
              </a:rPr>
              <a:t>.</a:t>
            </a:r>
            <a:r>
              <a:rPr lang="ko-KR" altLang="en-US" dirty="0">
                <a:hlinkClick r:id="rId5"/>
              </a:rPr>
              <a:t>유아</a:t>
            </a:r>
            <a:r>
              <a:rPr lang="ko-KR" altLang="en-US" b="1" dirty="0">
                <a:hlinkClick r:id="rId5"/>
              </a:rPr>
              <a:t>영어</a:t>
            </a:r>
            <a:r>
              <a:rPr lang="ko-KR" altLang="en-US" dirty="0">
                <a:hlinkClick r:id="rId5"/>
              </a:rPr>
              <a:t> 교육의 모든 것</a:t>
            </a:r>
            <a:r>
              <a:rPr lang="en-US" altLang="ko-KR" dirty="0">
                <a:hlinkClick r:id="rId5"/>
              </a:rPr>
              <a:t>, </a:t>
            </a:r>
            <a:r>
              <a:rPr lang="ko-KR" altLang="en-US" dirty="0" err="1">
                <a:hlinkClick r:id="rId5"/>
              </a:rPr>
              <a:t>쑥쑥닷컴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영어학습사이트</a:t>
            </a:r>
            <a:endParaRPr lang="ko-KR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err="1">
                <a:hlinkClick r:id="rId2"/>
              </a:rPr>
              <a:t>메가스터디가</a:t>
            </a:r>
            <a:r>
              <a:rPr lang="ko-KR" altLang="en-US" dirty="0">
                <a:hlinkClick r:id="rId2"/>
              </a:rPr>
              <a:t> 만든 </a:t>
            </a:r>
            <a:r>
              <a:rPr lang="ko-KR" altLang="en-US" b="1" dirty="0">
                <a:hlinkClick r:id="rId2"/>
              </a:rPr>
              <a:t>영어</a:t>
            </a:r>
            <a:r>
              <a:rPr lang="ko-KR" altLang="en-US" dirty="0">
                <a:hlinkClick r:id="rId2"/>
              </a:rPr>
              <a:t>전문 </a:t>
            </a:r>
            <a:r>
              <a:rPr lang="ko-KR" altLang="en-US" b="1" dirty="0">
                <a:hlinkClick r:id="rId2"/>
              </a:rPr>
              <a:t>학습사이트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>
                <a:hlinkClick r:id="rId3"/>
              </a:rPr>
              <a:t>와우팝스</a:t>
            </a:r>
            <a:r>
              <a:rPr lang="en-US" altLang="ko-KR" dirty="0">
                <a:hlinkClick r:id="rId3"/>
              </a:rPr>
              <a:t>! </a:t>
            </a:r>
            <a:r>
              <a:rPr lang="ko-KR" altLang="en-US" dirty="0">
                <a:hlinkClick r:id="rId3"/>
              </a:rPr>
              <a:t>팝송으로 배우는 </a:t>
            </a:r>
            <a:r>
              <a:rPr lang="ko-KR" altLang="en-US" b="1" dirty="0">
                <a:hlinkClick r:id="rId3"/>
              </a:rPr>
              <a:t>영어학습 사이트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>
                <a:hlinkClick r:id="rId4"/>
              </a:rPr>
              <a:t>NE</a:t>
            </a:r>
            <a:r>
              <a:rPr lang="ko-KR" altLang="en-US" dirty="0">
                <a:hlinkClick r:id="rId4"/>
              </a:rPr>
              <a:t>능률교육이 만든 </a:t>
            </a:r>
            <a:r>
              <a:rPr lang="ko-KR" altLang="en-US" b="1" dirty="0">
                <a:hlinkClick r:id="rId4"/>
              </a:rPr>
              <a:t>영어</a:t>
            </a:r>
            <a:r>
              <a:rPr lang="ko-KR" altLang="en-US" dirty="0">
                <a:hlinkClick r:id="rId4"/>
              </a:rPr>
              <a:t>전문</a:t>
            </a:r>
            <a:r>
              <a:rPr lang="ko-KR" altLang="en-US" b="1" dirty="0">
                <a:hlinkClick r:id="rId4"/>
              </a:rPr>
              <a:t>학습사이트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5"/>
              </a:rPr>
              <a:t>sites in Easygo.pe.kr/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6"/>
              </a:rPr>
              <a:t>How </a:t>
            </a:r>
            <a:r>
              <a:rPr lang="en-US" altLang="ko-KR" dirty="0" err="1">
                <a:hlinkClick r:id="rId6"/>
              </a:rPr>
              <a:t>Toeic</a:t>
            </a:r>
            <a:r>
              <a:rPr lang="en-US" altLang="ko-KR" dirty="0">
                <a:hlinkClick r:id="rId6"/>
              </a:rPr>
              <a:t>. How English :: </a:t>
            </a:r>
            <a:r>
              <a:rPr lang="ko-KR" altLang="en-US" dirty="0">
                <a:hlinkClick r:id="rId6"/>
              </a:rPr>
              <a:t>무료 </a:t>
            </a:r>
            <a:r>
              <a:rPr lang="ko-KR" altLang="en-US" b="1" dirty="0">
                <a:hlinkClick r:id="rId6"/>
              </a:rPr>
              <a:t>영어 학습 사이트</a:t>
            </a:r>
            <a:r>
              <a:rPr lang="ko-KR" altLang="en-US" dirty="0">
                <a:hlinkClick r:id="rId6"/>
              </a:rPr>
              <a:t> 추천</a:t>
            </a:r>
            <a:r>
              <a:rPr lang="en-US" altLang="ko-KR" dirty="0">
                <a:hlinkClick r:id="rId6"/>
              </a:rPr>
              <a:t>!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영어학습사이트</a:t>
            </a:r>
            <a:endParaRPr lang="ko-KR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b="1" dirty="0">
                <a:hlinkClick r:id="rId2"/>
              </a:rPr>
              <a:t>사회 학습</a:t>
            </a:r>
            <a:r>
              <a:rPr lang="ko-KR" altLang="en-US" dirty="0">
                <a:hlinkClick r:id="rId2"/>
              </a:rPr>
              <a:t>상담질문서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>
                <a:hlinkClick r:id="rId3"/>
              </a:rPr>
              <a:t>aegis - </a:t>
            </a:r>
            <a:r>
              <a:rPr lang="ko-KR" altLang="en-US" dirty="0">
                <a:hlinkClick r:id="rId3"/>
              </a:rPr>
              <a:t>고등학교 </a:t>
            </a:r>
            <a:r>
              <a:rPr lang="ko-KR" altLang="en-US" b="1" dirty="0" smtClean="0">
                <a:hlinkClick r:id="rId3"/>
              </a:rPr>
              <a:t>사회</a:t>
            </a:r>
            <a:r>
              <a:rPr lang="ko-KR" altLang="en-US" dirty="0" smtClean="0">
                <a:hlinkClick r:id="rId3"/>
              </a:rPr>
              <a:t>탐구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>
                <a:hlinkClick r:id="rId4"/>
              </a:rPr>
              <a:t>야후</a:t>
            </a:r>
            <a:r>
              <a:rPr lang="en-US" altLang="ko-KR" dirty="0">
                <a:hlinkClick r:id="rId4"/>
              </a:rPr>
              <a:t>! </a:t>
            </a:r>
            <a:r>
              <a:rPr lang="ko-KR" altLang="en-US" dirty="0">
                <a:hlinkClick r:id="rId4"/>
              </a:rPr>
              <a:t>코리아 </a:t>
            </a:r>
            <a:r>
              <a:rPr lang="ko-KR" altLang="en-US" dirty="0" err="1">
                <a:hlinkClick r:id="rId4"/>
              </a:rPr>
              <a:t>디렉토리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- </a:t>
            </a:r>
            <a:r>
              <a:rPr lang="ko-KR" altLang="en-US" dirty="0">
                <a:hlinkClick r:id="rId4"/>
              </a:rPr>
              <a:t>인문</a:t>
            </a:r>
            <a:r>
              <a:rPr lang="en-US" altLang="ko-KR" dirty="0">
                <a:hlinkClick r:id="rId4"/>
              </a:rPr>
              <a:t>, </a:t>
            </a:r>
            <a:r>
              <a:rPr lang="ko-KR" altLang="en-US" b="1" dirty="0">
                <a:hlinkClick r:id="rId4"/>
              </a:rPr>
              <a:t>사회</a:t>
            </a:r>
            <a:r>
              <a:rPr lang="ko-KR" altLang="en-US" dirty="0">
                <a:hlinkClick r:id="rId4"/>
              </a:rPr>
              <a:t>과학</a:t>
            </a:r>
            <a:r>
              <a:rPr lang="en-US" altLang="ko-KR" dirty="0">
                <a:hlinkClick r:id="rId4"/>
              </a:rPr>
              <a:t>&gt;</a:t>
            </a:r>
            <a:r>
              <a:rPr lang="ko-KR" altLang="en-US" dirty="0">
                <a:hlinkClick r:id="rId4"/>
              </a:rPr>
              <a:t>역사</a:t>
            </a:r>
            <a:r>
              <a:rPr lang="en-US" altLang="ko-KR" dirty="0">
                <a:hlinkClick r:id="rId4"/>
              </a:rPr>
              <a:t>&gt;</a:t>
            </a:r>
            <a:r>
              <a:rPr lang="ko-KR" altLang="en-US" dirty="0">
                <a:hlinkClick r:id="rId4"/>
              </a:rPr>
              <a:t>역사교육</a:t>
            </a:r>
            <a:r>
              <a:rPr lang="en-US" altLang="ko-KR" dirty="0">
                <a:hlinkClick r:id="rId4"/>
              </a:rPr>
              <a:t>&gt;</a:t>
            </a:r>
            <a:r>
              <a:rPr lang="ko-KR" altLang="en-US" dirty="0">
                <a:hlinkClick r:id="rId4"/>
              </a:rPr>
              <a:t>교수</a:t>
            </a:r>
            <a:r>
              <a:rPr lang="en-US" altLang="ko-KR" dirty="0">
                <a:hlinkClick r:id="rId4"/>
              </a:rPr>
              <a:t>, </a:t>
            </a:r>
            <a:r>
              <a:rPr lang="ko-KR" altLang="en-US" b="1" dirty="0" smtClean="0">
                <a:hlinkClick r:id="rId4"/>
              </a:rPr>
              <a:t>학습</a:t>
            </a:r>
            <a:r>
              <a:rPr lang="ko-KR" altLang="en-US" dirty="0" smtClean="0">
                <a:hlinkClick r:id="rId4"/>
              </a:rPr>
              <a:t>자료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5"/>
              </a:rPr>
              <a:t>경제교과 추천</a:t>
            </a:r>
            <a:r>
              <a:rPr lang="ko-KR" altLang="en-US" b="1" dirty="0">
                <a:hlinkClick r:id="rId5"/>
              </a:rPr>
              <a:t>사이트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dirty="0">
                <a:hlinkClick r:id="rId5"/>
              </a:rPr>
              <a:t>- </a:t>
            </a:r>
            <a:r>
              <a:rPr lang="ko-KR" altLang="en-US" dirty="0">
                <a:hlinkClick r:id="rId5"/>
              </a:rPr>
              <a:t>송선생 </a:t>
            </a:r>
            <a:r>
              <a:rPr lang="ko-KR" altLang="en-US" b="1" dirty="0" smtClean="0">
                <a:hlinkClick r:id="rId5"/>
              </a:rPr>
              <a:t>사회</a:t>
            </a:r>
            <a:r>
              <a:rPr lang="ko-KR" altLang="en-US" dirty="0" smtClean="0">
                <a:hlinkClick r:id="rId5"/>
              </a:rPr>
              <a:t>나라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6"/>
              </a:rPr>
              <a:t>여기는 </a:t>
            </a:r>
            <a:r>
              <a:rPr lang="ko-KR" altLang="en-US" b="1" dirty="0">
                <a:hlinkClick r:id="rId6"/>
              </a:rPr>
              <a:t>사회</a:t>
            </a:r>
            <a:r>
              <a:rPr lang="ko-KR" altLang="en-US" dirty="0">
                <a:hlinkClick r:id="rId6"/>
              </a:rPr>
              <a:t>동영상 홈페이지입니다</a:t>
            </a:r>
            <a:r>
              <a:rPr lang="en-US" altLang="ko-KR" dirty="0">
                <a:hlinkClick r:id="rId6"/>
              </a:rPr>
              <a:t>.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사회학습사이트</a:t>
            </a:r>
            <a:endParaRPr lang="ko-KR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>
                <a:hlinkClick r:id="rId2"/>
              </a:rPr>
              <a:t>강남구 </a:t>
            </a:r>
            <a:r>
              <a:rPr lang="en-US" altLang="ko-KR" dirty="0">
                <a:hlinkClick r:id="rId2"/>
              </a:rPr>
              <a:t>U</a:t>
            </a:r>
            <a:r>
              <a:rPr lang="ko-KR" altLang="en-US" dirty="0" smtClean="0">
                <a:hlinkClick r:id="rId2"/>
              </a:rPr>
              <a:t>평생</a:t>
            </a:r>
            <a:r>
              <a:rPr lang="ko-KR" altLang="en-US" b="1" dirty="0" smtClean="0">
                <a:hlinkClick r:id="rId2"/>
              </a:rPr>
              <a:t>학습</a:t>
            </a:r>
            <a:r>
              <a:rPr lang="ko-KR" altLang="en-US" dirty="0" smtClean="0">
                <a:hlinkClick r:id="rId2"/>
              </a:rPr>
              <a:t>센터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>
                <a:hlinkClick r:id="rId3"/>
              </a:rPr>
              <a:t>기초학력 </a:t>
            </a:r>
            <a:r>
              <a:rPr lang="en-US" altLang="ko-KR" dirty="0">
                <a:hlinkClick r:id="rId3"/>
              </a:rPr>
              <a:t>(</a:t>
            </a:r>
            <a:r>
              <a:rPr lang="ko-KR" altLang="en-US" b="1" dirty="0">
                <a:hlinkClick r:id="rId3"/>
              </a:rPr>
              <a:t>학습부진</a:t>
            </a:r>
            <a:r>
              <a:rPr lang="en-US" altLang="ko-KR" dirty="0">
                <a:hlinkClick r:id="rId3"/>
              </a:rPr>
              <a:t>) - </a:t>
            </a:r>
            <a:r>
              <a:rPr lang="ko-KR" altLang="en-US" dirty="0">
                <a:hlinkClick r:id="rId3"/>
              </a:rPr>
              <a:t>교수</a:t>
            </a:r>
            <a:r>
              <a:rPr lang="ko-KR" altLang="en-US" b="1" dirty="0">
                <a:hlinkClick r:id="rId3"/>
              </a:rPr>
              <a:t>학습</a:t>
            </a:r>
            <a:r>
              <a:rPr lang="ko-KR" altLang="en-US" dirty="0">
                <a:hlinkClick r:id="rId3"/>
              </a:rPr>
              <a:t>개발센터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>
                <a:hlinkClick r:id="rId4"/>
              </a:rPr>
              <a:t>한국일보 </a:t>
            </a:r>
            <a:r>
              <a:rPr lang="en-US" altLang="ko-KR" dirty="0">
                <a:hlinkClick r:id="rId4"/>
              </a:rPr>
              <a:t>: </a:t>
            </a:r>
            <a:r>
              <a:rPr lang="ko-KR" altLang="en-US" dirty="0" err="1">
                <a:hlinkClick r:id="rId4"/>
              </a:rPr>
              <a:t>초등생</a:t>
            </a:r>
            <a:r>
              <a:rPr lang="ko-KR" altLang="en-US" dirty="0">
                <a:hlinkClick r:id="rId4"/>
              </a:rPr>
              <a:t> </a:t>
            </a:r>
            <a:r>
              <a:rPr lang="ko-KR" altLang="en-US" b="1" dirty="0">
                <a:hlinkClick r:id="rId4"/>
              </a:rPr>
              <a:t>학습부진</a:t>
            </a:r>
            <a:r>
              <a:rPr lang="ko-KR" altLang="en-US" dirty="0">
                <a:hlinkClick r:id="rId4"/>
              </a:rPr>
              <a:t> 평가</a:t>
            </a:r>
            <a:r>
              <a:rPr lang="ko-KR" altLang="en-US" b="1" dirty="0">
                <a:hlinkClick r:id="rId4"/>
              </a:rPr>
              <a:t>자료</a:t>
            </a:r>
            <a:r>
              <a:rPr lang="ko-KR" altLang="en-US" dirty="0">
                <a:hlinkClick r:id="rId4"/>
              </a:rPr>
              <a:t> 중학교에 넘긴다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5"/>
              </a:rPr>
              <a:t>초</a:t>
            </a:r>
            <a:r>
              <a:rPr lang="en-US" altLang="ko-KR" dirty="0">
                <a:hlinkClick r:id="rId5"/>
              </a:rPr>
              <a:t>3 </a:t>
            </a:r>
            <a:r>
              <a:rPr lang="ko-KR" altLang="en-US" b="1" dirty="0">
                <a:hlinkClick r:id="rId5"/>
              </a:rPr>
              <a:t>사회</a:t>
            </a:r>
            <a:r>
              <a:rPr lang="en-US" altLang="ko-KR" dirty="0">
                <a:hlinkClick r:id="rId5"/>
              </a:rPr>
              <a:t>·</a:t>
            </a:r>
            <a:r>
              <a:rPr lang="ko-KR" altLang="en-US" dirty="0">
                <a:hlinkClick r:id="rId5"/>
              </a:rPr>
              <a:t>과학 교과 </a:t>
            </a:r>
            <a:r>
              <a:rPr lang="ko-KR" altLang="en-US" b="1" dirty="0">
                <a:hlinkClick r:id="rId5"/>
              </a:rPr>
              <a:t>학습 부진</a:t>
            </a:r>
            <a:r>
              <a:rPr lang="ko-KR" altLang="en-US" dirty="0">
                <a:hlinkClick r:id="rId5"/>
              </a:rPr>
              <a:t> 학생 보정 교육 </a:t>
            </a:r>
            <a:r>
              <a:rPr lang="ko-KR" altLang="en-US" b="1" dirty="0">
                <a:hlinkClick r:id="rId5"/>
              </a:rPr>
              <a:t>자료</a:t>
            </a:r>
            <a:r>
              <a:rPr lang="ko-KR" altLang="en-US" dirty="0">
                <a:hlinkClick r:id="rId5"/>
              </a:rPr>
              <a:t> 개발 </a:t>
            </a:r>
            <a:r>
              <a:rPr lang="en-US" altLang="ko-KR" dirty="0">
                <a:hlinkClick r:id="rId5"/>
              </a:rPr>
              <a:t>(CRI 2011-5)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6"/>
              </a:rPr>
              <a:t>교육</a:t>
            </a:r>
            <a:r>
              <a:rPr lang="ko-KR" altLang="en-US" b="1" dirty="0">
                <a:hlinkClick r:id="rId6"/>
              </a:rPr>
              <a:t>사이트</a:t>
            </a:r>
            <a:r>
              <a:rPr lang="ko-KR" altLang="en-US" dirty="0">
                <a:hlinkClick r:id="rId6"/>
              </a:rPr>
              <a:t>모음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사회학습사이트</a:t>
            </a:r>
            <a:endParaRPr lang="ko-KR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ko-KR" altLang="en-US" dirty="0">
                <a:hlinkClick r:id="rId2"/>
              </a:rPr>
              <a:t>부모</a:t>
            </a:r>
            <a:r>
              <a:rPr lang="en-US" altLang="ko-KR" dirty="0">
                <a:hlinkClick r:id="rId2"/>
              </a:rPr>
              <a:t>2.0 - </a:t>
            </a:r>
            <a:r>
              <a:rPr lang="ko-KR" altLang="en-US" dirty="0">
                <a:hlinkClick r:id="rId2"/>
              </a:rPr>
              <a:t>지식 프린트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>
                <a:hlinkClick r:id="rId3"/>
              </a:rPr>
              <a:t>주요 경제교육 </a:t>
            </a:r>
            <a:r>
              <a:rPr lang="ko-KR" altLang="en-US" b="1" dirty="0">
                <a:hlinkClick r:id="rId3"/>
              </a:rPr>
              <a:t>사이트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>
                <a:hlinkClick r:id="rId4"/>
              </a:rPr>
              <a:t>홈페이지 제목 </a:t>
            </a:r>
            <a:r>
              <a:rPr lang="en-US" altLang="ko-KR" dirty="0">
                <a:hlinkClick r:id="rId4"/>
              </a:rPr>
              <a:t>: </a:t>
            </a:r>
            <a:r>
              <a:rPr lang="ko-KR" altLang="en-US" dirty="0">
                <a:hlinkClick r:id="rId4"/>
              </a:rPr>
              <a:t>교과 </a:t>
            </a:r>
            <a:r>
              <a:rPr lang="ko-KR" altLang="en-US" b="1" dirty="0">
                <a:hlinkClick r:id="rId4"/>
              </a:rPr>
              <a:t>학습</a:t>
            </a:r>
            <a:r>
              <a:rPr lang="ko-KR" altLang="en-US" dirty="0">
                <a:hlinkClick r:id="rId4"/>
              </a:rPr>
              <a:t>관련 </a:t>
            </a:r>
            <a:r>
              <a:rPr lang="ko-KR" altLang="en-US" b="1" dirty="0">
                <a:hlinkClick r:id="rId4"/>
              </a:rPr>
              <a:t>사이트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&gt;&gt; </a:t>
            </a:r>
            <a:r>
              <a:rPr lang="ko-KR" altLang="en-US" b="1" dirty="0">
                <a:hlinkClick r:id="rId4"/>
              </a:rPr>
              <a:t>사회</a:t>
            </a:r>
            <a:r>
              <a:rPr lang="en-US" altLang="ko-KR" dirty="0">
                <a:hlinkClick r:id="rId4"/>
              </a:rPr>
              <a:t>,</a:t>
            </a:r>
            <a:r>
              <a:rPr lang="ko-KR" altLang="en-US" dirty="0">
                <a:hlinkClick r:id="rId4"/>
              </a:rPr>
              <a:t>지리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5"/>
              </a:rPr>
              <a:t>학습</a:t>
            </a:r>
            <a:r>
              <a:rPr lang="ko-KR" altLang="en-US" dirty="0">
                <a:hlinkClick r:id="rId5"/>
              </a:rPr>
              <a:t>에 도움을 주는 퀴즈 </a:t>
            </a:r>
            <a:r>
              <a:rPr lang="ko-KR" altLang="en-US" b="1" dirty="0">
                <a:hlinkClick r:id="rId5"/>
              </a:rPr>
              <a:t>사이트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dirty="0">
                <a:hlinkClick r:id="rId5"/>
              </a:rPr>
              <a:t>: </a:t>
            </a:r>
            <a:r>
              <a:rPr lang="ko-KR" altLang="en-US" b="1" dirty="0">
                <a:hlinkClick r:id="rId5"/>
              </a:rPr>
              <a:t>사회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dirty="0">
                <a:hlinkClick r:id="rId5"/>
              </a:rPr>
              <a:t>: </a:t>
            </a:r>
            <a:r>
              <a:rPr lang="ko-KR" altLang="en-US" dirty="0" err="1">
                <a:hlinkClick r:id="rId5"/>
              </a:rPr>
              <a:t>인터넷한겨레</a:t>
            </a:r>
            <a:r>
              <a:rPr lang="ko-KR" altLang="en-US" dirty="0">
                <a:hlinkClick r:id="rId5"/>
              </a:rPr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6"/>
              </a:rPr>
              <a:t>사회 학습</a:t>
            </a:r>
            <a:r>
              <a:rPr lang="ko-KR" altLang="en-US" dirty="0">
                <a:hlinkClick r:id="rId6"/>
              </a:rPr>
              <a:t> 관련 인터넷 </a:t>
            </a:r>
            <a:r>
              <a:rPr lang="ko-KR" altLang="en-US" b="1" dirty="0">
                <a:hlinkClick r:id="rId6"/>
              </a:rPr>
              <a:t>사이트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사회학습사이트</a:t>
            </a:r>
            <a:endParaRPr lang="ko-KR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>
                <a:hlinkClick r:id="rId2"/>
              </a:rPr>
              <a:t>유용한 </a:t>
            </a:r>
            <a:r>
              <a:rPr lang="ko-KR" altLang="en-US" b="1" dirty="0">
                <a:hlinkClick r:id="rId2"/>
              </a:rPr>
              <a:t>과학 학습 사이트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4 :: </a:t>
            </a:r>
            <a:r>
              <a:rPr lang="ko-KR" altLang="en-US" dirty="0" err="1">
                <a:hlinkClick r:id="rId2"/>
              </a:rPr>
              <a:t>네이버</a:t>
            </a:r>
            <a:r>
              <a:rPr lang="ko-KR" altLang="en-US" dirty="0">
                <a:hlinkClick r:id="rId2"/>
              </a:rPr>
              <a:t> </a:t>
            </a:r>
            <a:r>
              <a:rPr lang="ko-KR" altLang="en-US" dirty="0" err="1" smtClean="0">
                <a:hlinkClick r:id="rId2"/>
              </a:rPr>
              <a:t>블로그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>
                <a:hlinkClick r:id="rId3"/>
              </a:rPr>
              <a:t>추천</a:t>
            </a:r>
            <a:r>
              <a:rPr lang="ko-KR" altLang="en-US" b="1" dirty="0">
                <a:hlinkClick r:id="rId3"/>
              </a:rPr>
              <a:t>사이트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>
                <a:hlinkClick r:id="rId4"/>
              </a:rPr>
              <a:t>과학</a:t>
            </a:r>
            <a:r>
              <a:rPr lang="ko-KR" altLang="en-US" dirty="0">
                <a:hlinkClick r:id="rId4"/>
              </a:rPr>
              <a:t>에 대한 흥미와 이해를 돕는 </a:t>
            </a:r>
            <a:r>
              <a:rPr lang="ko-KR" altLang="en-US" b="1" dirty="0">
                <a:hlinkClick r:id="rId4"/>
              </a:rPr>
              <a:t>학습 사이트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>
                <a:hlinkClick r:id="rId5"/>
              </a:rPr>
              <a:t>과학</a:t>
            </a:r>
            <a:r>
              <a:rPr lang="ko-KR" altLang="en-US" dirty="0">
                <a:hlinkClick r:id="rId5"/>
              </a:rPr>
              <a:t> 추천</a:t>
            </a:r>
            <a:r>
              <a:rPr lang="ko-KR" altLang="en-US" b="1" dirty="0">
                <a:hlinkClick r:id="rId5"/>
              </a:rPr>
              <a:t>사이트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dirty="0">
                <a:hlinkClick r:id="rId5"/>
              </a:rPr>
              <a:t>- </a:t>
            </a:r>
            <a:r>
              <a:rPr lang="ko-KR" altLang="en-US" dirty="0">
                <a:hlinkClick r:id="rId5"/>
              </a:rPr>
              <a:t>한국교육과정평가원 교수</a:t>
            </a:r>
            <a:r>
              <a:rPr lang="ko-KR" altLang="en-US" b="1" dirty="0">
                <a:hlinkClick r:id="rId5"/>
              </a:rPr>
              <a:t>학습</a:t>
            </a:r>
            <a:r>
              <a:rPr lang="ko-KR" altLang="en-US" dirty="0">
                <a:hlinkClick r:id="rId5"/>
              </a:rPr>
              <a:t>개발센터 </a:t>
            </a:r>
            <a:r>
              <a:rPr lang="ko-KR" altLang="en-US" dirty="0" err="1" smtClean="0">
                <a:hlinkClick r:id="rId5"/>
              </a:rPr>
              <a:t>문제만들기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6"/>
              </a:rPr>
              <a:t>국립국제교육원의 무료 한국어</a:t>
            </a:r>
            <a:r>
              <a:rPr lang="ko-KR" altLang="en-US" b="1" dirty="0">
                <a:hlinkClick r:id="rId6"/>
              </a:rPr>
              <a:t>학습사이트</a:t>
            </a:r>
            <a:r>
              <a:rPr lang="ko-KR" altLang="en-US" dirty="0">
                <a:hlinkClick r:id="rId6"/>
              </a:rPr>
              <a:t> 안내 </a:t>
            </a:r>
            <a:r>
              <a:rPr lang="en-US" altLang="ko-KR" dirty="0">
                <a:hlinkClick r:id="rId6"/>
              </a:rPr>
              <a:t>- </a:t>
            </a:r>
            <a:r>
              <a:rPr lang="ko-KR" altLang="en-US" dirty="0">
                <a:hlinkClick r:id="rId6"/>
              </a:rPr>
              <a:t>교육</a:t>
            </a:r>
            <a:r>
              <a:rPr lang="ko-KR" altLang="en-US" b="1" dirty="0">
                <a:hlinkClick r:id="rId6"/>
              </a:rPr>
              <a:t>과학</a:t>
            </a:r>
            <a:r>
              <a:rPr lang="ko-KR" altLang="en-US" dirty="0">
                <a:hlinkClick r:id="rId6"/>
              </a:rPr>
              <a:t>기술부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과학 학습사이트</a:t>
            </a:r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>
                <a:hlinkClick r:id="rId2"/>
              </a:rPr>
              <a:t>중고등학교 교과목 추천</a:t>
            </a:r>
            <a:r>
              <a:rPr lang="ko-KR" altLang="en-US" b="1" dirty="0">
                <a:hlinkClick r:id="rId2"/>
              </a:rPr>
              <a:t>사이트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:: </a:t>
            </a:r>
            <a:r>
              <a:rPr lang="ko-KR" altLang="en-US" dirty="0" err="1">
                <a:hlinkClick r:id="rId2"/>
              </a:rPr>
              <a:t>네이버</a:t>
            </a:r>
            <a:r>
              <a:rPr lang="ko-KR" altLang="en-US" dirty="0">
                <a:hlinkClick r:id="rId2"/>
              </a:rPr>
              <a:t> </a:t>
            </a:r>
            <a:r>
              <a:rPr lang="ko-KR" altLang="en-US" dirty="0" err="1" smtClean="0">
                <a:hlinkClick r:id="rId2"/>
              </a:rPr>
              <a:t>블로그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>
                <a:hlinkClick r:id="rId3"/>
              </a:rPr>
              <a:t>No,50 : </a:t>
            </a:r>
            <a:r>
              <a:rPr lang="ko-KR" altLang="en-US" b="1" dirty="0">
                <a:hlinkClick r:id="rId3"/>
              </a:rPr>
              <a:t>학습사이트</a:t>
            </a:r>
            <a:r>
              <a:rPr lang="ko-KR" altLang="en-US" dirty="0">
                <a:hlinkClick r:id="rId3"/>
              </a:rPr>
              <a:t> 모음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>
                <a:hlinkClick r:id="rId4"/>
              </a:rPr>
              <a:t>학습사이트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>
                <a:hlinkClick r:id="rId5"/>
              </a:rPr>
              <a:t>관련</a:t>
            </a:r>
            <a:r>
              <a:rPr lang="en-US" altLang="ko-KR" dirty="0" smtClean="0">
                <a:hlinkClick r:id="rId5"/>
              </a:rPr>
              <a:t>&lt;</a:t>
            </a:r>
            <a:r>
              <a:rPr lang="ko-KR" altLang="en-US" dirty="0" smtClean="0">
                <a:hlinkClick r:id="rId5"/>
              </a:rPr>
              <a:t>논술</a:t>
            </a:r>
            <a:r>
              <a:rPr lang="en-US" altLang="ko-KR" dirty="0" smtClean="0">
                <a:hlinkClick r:id="rId5"/>
              </a:rPr>
              <a:t>&gt;</a:t>
            </a:r>
            <a:r>
              <a:rPr lang="ko-KR" altLang="en-US" dirty="0" smtClean="0">
                <a:hlinkClick r:id="rId5"/>
              </a:rPr>
              <a:t> </a:t>
            </a:r>
            <a:r>
              <a:rPr lang="ko-KR" altLang="en-US" b="1" dirty="0">
                <a:hlinkClick r:id="rId5"/>
              </a:rPr>
              <a:t>사이트</a:t>
            </a:r>
            <a:r>
              <a:rPr lang="ko-KR" altLang="en-US" dirty="0">
                <a:hlinkClick r:id="rId5"/>
              </a:rPr>
              <a:t> 안내</a:t>
            </a:r>
            <a:r>
              <a:rPr lang="ko-KR" altLang="en-US" dirty="0"/>
              <a:t> 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학습사이트 모음</a:t>
            </a:r>
            <a:endParaRPr lang="ko-KR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b="1" dirty="0">
                <a:hlinkClick r:id="rId2"/>
              </a:rPr>
              <a:t>과학</a:t>
            </a:r>
            <a:r>
              <a:rPr lang="ko-KR" altLang="en-US" dirty="0">
                <a:hlinkClick r:id="rId2"/>
              </a:rPr>
              <a:t>아이템 </a:t>
            </a:r>
            <a:r>
              <a:rPr lang="en-US" altLang="ko-KR" dirty="0">
                <a:hlinkClick r:id="rId2"/>
              </a:rPr>
              <a:t>- </a:t>
            </a:r>
            <a:r>
              <a:rPr lang="ko-KR" altLang="en-US" dirty="0" err="1">
                <a:hlinkClick r:id="rId2"/>
              </a:rPr>
              <a:t>네이트</a:t>
            </a:r>
            <a:r>
              <a:rPr lang="ko-KR" altLang="en-US" dirty="0">
                <a:hlinkClick r:id="rId2"/>
              </a:rPr>
              <a:t> </a:t>
            </a:r>
            <a:r>
              <a:rPr lang="ko-KR" altLang="en-US" dirty="0" err="1" smtClean="0">
                <a:hlinkClick r:id="rId2"/>
              </a:rPr>
              <a:t>디렉토리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3"/>
              </a:rPr>
              <a:t>물리 공부방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>
                <a:hlinkClick r:id="rId4"/>
              </a:rPr>
              <a:t>과학</a:t>
            </a:r>
            <a:r>
              <a:rPr lang="ko-KR" altLang="en-US" dirty="0">
                <a:hlinkClick r:id="rId4"/>
              </a:rPr>
              <a:t> 추천</a:t>
            </a:r>
            <a:r>
              <a:rPr lang="ko-KR" altLang="en-US" b="1" dirty="0">
                <a:hlinkClick r:id="rId4"/>
              </a:rPr>
              <a:t>사이트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5"/>
              </a:rPr>
              <a:t>교육</a:t>
            </a:r>
            <a:r>
              <a:rPr lang="en-US" altLang="ko-KR" dirty="0">
                <a:hlinkClick r:id="rId5"/>
              </a:rPr>
              <a:t>&gt;</a:t>
            </a:r>
            <a:r>
              <a:rPr lang="ko-KR" altLang="en-US" dirty="0">
                <a:hlinkClick r:id="rId5"/>
              </a:rPr>
              <a:t>중등교육</a:t>
            </a:r>
            <a:r>
              <a:rPr lang="en-US" altLang="ko-KR" dirty="0">
                <a:hlinkClick r:id="rId5"/>
              </a:rPr>
              <a:t>&gt;</a:t>
            </a:r>
            <a:r>
              <a:rPr lang="ko-KR" altLang="en-US" dirty="0">
                <a:hlinkClick r:id="rId5"/>
              </a:rPr>
              <a:t>중학교 교육</a:t>
            </a:r>
            <a:r>
              <a:rPr lang="en-US" altLang="ko-KR" dirty="0">
                <a:hlinkClick r:id="rId5"/>
              </a:rPr>
              <a:t>&gt;</a:t>
            </a:r>
            <a:r>
              <a:rPr lang="ko-KR" altLang="en-US" dirty="0">
                <a:hlinkClick r:id="rId5"/>
              </a:rPr>
              <a:t>중학교 교사</a:t>
            </a:r>
            <a:r>
              <a:rPr lang="en-US" altLang="ko-KR" dirty="0">
                <a:hlinkClick r:id="rId5"/>
              </a:rPr>
              <a:t>&gt;</a:t>
            </a:r>
            <a:r>
              <a:rPr lang="ko-KR" altLang="en-US" b="1" dirty="0">
                <a:hlinkClick r:id="rId5"/>
              </a:rPr>
              <a:t>과학</a:t>
            </a:r>
            <a:r>
              <a:rPr lang="ko-KR" altLang="en-US" dirty="0">
                <a:hlinkClick r:id="rId5"/>
              </a:rPr>
              <a:t>교사 </a:t>
            </a:r>
            <a:r>
              <a:rPr lang="en-US" altLang="ko-KR" dirty="0">
                <a:hlinkClick r:id="rId5"/>
              </a:rPr>
              <a:t>- </a:t>
            </a:r>
            <a:r>
              <a:rPr lang="ko-KR" altLang="en-US" dirty="0" err="1">
                <a:hlinkClick r:id="rId5"/>
              </a:rPr>
              <a:t>야후</a:t>
            </a:r>
            <a:r>
              <a:rPr lang="en-US" altLang="ko-KR" dirty="0">
                <a:hlinkClick r:id="rId5"/>
              </a:rPr>
              <a:t>!</a:t>
            </a:r>
            <a:r>
              <a:rPr lang="ko-KR" altLang="en-US" dirty="0">
                <a:hlinkClick r:id="rId5"/>
              </a:rPr>
              <a:t>코리아 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과학 학습사이트</a:t>
            </a:r>
            <a:endParaRPr lang="ko-KR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b="1" dirty="0">
                <a:hlinkClick r:id="rId2"/>
              </a:rPr>
              <a:t>과학</a:t>
            </a:r>
            <a:r>
              <a:rPr lang="ko-KR" altLang="en-US" dirty="0">
                <a:hlinkClick r:id="rId2"/>
              </a:rPr>
              <a:t>교과</a:t>
            </a:r>
            <a:r>
              <a:rPr lang="ko-KR" altLang="en-US" b="1" dirty="0">
                <a:hlinkClick r:id="rId2"/>
              </a:rPr>
              <a:t>사이트</a:t>
            </a:r>
            <a:r>
              <a:rPr lang="ko-KR" altLang="en-US" dirty="0">
                <a:hlinkClick r:id="rId2"/>
              </a:rPr>
              <a:t>소개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3"/>
              </a:rPr>
              <a:t>교과과정</a:t>
            </a:r>
            <a:r>
              <a:rPr lang="en-US" altLang="ko-KR" dirty="0">
                <a:hlinkClick r:id="rId3"/>
              </a:rPr>
              <a:t>, </a:t>
            </a:r>
            <a:r>
              <a:rPr lang="ko-KR" altLang="en-US" b="1" dirty="0">
                <a:hlinkClick r:id="rId3"/>
              </a:rPr>
              <a:t>과학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:: </a:t>
            </a:r>
            <a:r>
              <a:rPr lang="ko-KR" altLang="en-US" b="1" dirty="0">
                <a:hlinkClick r:id="rId3"/>
              </a:rPr>
              <a:t>학습</a:t>
            </a:r>
            <a:r>
              <a:rPr lang="ko-KR" altLang="en-US" dirty="0">
                <a:hlinkClick r:id="rId3"/>
              </a:rPr>
              <a:t>가이드 </a:t>
            </a:r>
            <a:r>
              <a:rPr lang="en-US" altLang="ko-KR" dirty="0">
                <a:hlinkClick r:id="rId3"/>
              </a:rPr>
              <a:t>- </a:t>
            </a:r>
            <a:r>
              <a:rPr lang="ko-KR" altLang="en-US" dirty="0">
                <a:hlinkClick r:id="rId3"/>
              </a:rPr>
              <a:t>교육정보의 모든 </a:t>
            </a:r>
            <a:r>
              <a:rPr lang="ko-KR" altLang="en-US" dirty="0" smtClean="0">
                <a:hlinkClick r:id="rId3"/>
              </a:rPr>
              <a:t>것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>
                <a:hlinkClick r:id="rId4"/>
              </a:rPr>
              <a:t>생활 속의 </a:t>
            </a:r>
            <a:r>
              <a:rPr lang="ko-KR" altLang="en-US" b="1" dirty="0" smtClean="0">
                <a:hlinkClick r:id="rId4"/>
              </a:rPr>
              <a:t>과학</a:t>
            </a:r>
            <a:r>
              <a:rPr lang="ko-KR" altLang="en-US" dirty="0" smtClean="0">
                <a:hlinkClick r:id="rId4"/>
              </a:rPr>
              <a:t>교육법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sz="2000" b="1" dirty="0"/>
              <a:t>공주대 </a:t>
            </a:r>
            <a:r>
              <a:rPr lang="ko-KR" altLang="en-US" sz="2000" b="1" dirty="0" smtClean="0"/>
              <a:t>중학과학</a:t>
            </a:r>
            <a:r>
              <a:rPr lang="en-US" altLang="ko-KR" sz="2000" b="1" dirty="0" smtClean="0"/>
              <a:t>(</a:t>
            </a:r>
            <a:r>
              <a:rPr lang="ko-KR" altLang="en-US" sz="2000" b="1" dirty="0"/>
              <a:t>과학용어사전</a:t>
            </a:r>
            <a:r>
              <a:rPr lang="en-US" altLang="ko-KR" sz="2000" b="1" dirty="0"/>
              <a:t>: + </a:t>
            </a:r>
            <a:r>
              <a:rPr lang="ko-KR" altLang="en-US" sz="2000" b="1" dirty="0"/>
              <a:t>고교과학</a:t>
            </a:r>
            <a:r>
              <a:rPr lang="en-US" altLang="ko-KR" sz="2000" b="1" dirty="0"/>
              <a:t>),</a:t>
            </a:r>
          </a:p>
          <a:p>
            <a:r>
              <a:rPr lang="en-US" altLang="ko-KR" b="1" dirty="0"/>
              <a:t>      &lt;</a:t>
            </a:r>
            <a:r>
              <a:rPr lang="en-US" altLang="ko-KR" b="1" u="sng" dirty="0">
                <a:hlinkClick r:id="rId5"/>
              </a:rPr>
              <a:t>http://science.kongju.ac.kr</a:t>
            </a:r>
            <a:r>
              <a:rPr lang="en-US" altLang="ko-KR" b="1" u="sng" dirty="0" smtClean="0">
                <a:hlinkClick r:id="rId5"/>
              </a:rPr>
              <a:t>/</a:t>
            </a:r>
            <a:r>
              <a:rPr lang="en-US" altLang="ko-KR" b="1" dirty="0" smtClean="0"/>
              <a:t>)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과학 학습사이트</a:t>
            </a:r>
            <a:endParaRPr lang="ko-KR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>
                <a:hlinkClick r:id="rId2"/>
              </a:rPr>
              <a:t>중등 </a:t>
            </a:r>
            <a:r>
              <a:rPr lang="ko-KR" altLang="en-US" b="1" dirty="0">
                <a:hlinkClick r:id="rId2"/>
              </a:rPr>
              <a:t>과학</a:t>
            </a:r>
            <a:r>
              <a:rPr lang="ko-KR" altLang="en-US" dirty="0">
                <a:hlinkClick r:id="rId2"/>
              </a:rPr>
              <a:t>교육 교수</a:t>
            </a:r>
            <a:r>
              <a:rPr lang="ko-KR" altLang="en-US" b="1" dirty="0">
                <a:hlinkClick r:id="rId2"/>
              </a:rPr>
              <a:t>학습</a:t>
            </a:r>
            <a:r>
              <a:rPr lang="ko-KR" altLang="en-US" dirty="0">
                <a:hlinkClick r:id="rId2"/>
              </a:rPr>
              <a:t> 자료 활용실태 및 개선방안 연구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>
                <a:hlinkClick r:id="rId3"/>
              </a:rPr>
              <a:t>중고생 대학입시</a:t>
            </a:r>
            <a:r>
              <a:rPr lang="en-US" altLang="ko-KR" dirty="0">
                <a:hlinkClick r:id="rId3"/>
              </a:rPr>
              <a:t>, </a:t>
            </a:r>
            <a:r>
              <a:rPr lang="ko-KR" altLang="en-US" dirty="0">
                <a:hlinkClick r:id="rId3"/>
              </a:rPr>
              <a:t>인터넷과외 학습지 교육</a:t>
            </a:r>
            <a:r>
              <a:rPr lang="en-US" altLang="ko-KR" dirty="0">
                <a:hlinkClick r:id="rId3"/>
              </a:rPr>
              <a:t>,</a:t>
            </a:r>
            <a:r>
              <a:rPr lang="ko-KR" altLang="en-US" dirty="0">
                <a:hlinkClick r:id="rId3"/>
              </a:rPr>
              <a:t>국어</a:t>
            </a:r>
            <a:r>
              <a:rPr lang="en-US" altLang="ko-KR" dirty="0">
                <a:hlinkClick r:id="rId3"/>
              </a:rPr>
              <a:t>,</a:t>
            </a:r>
            <a:r>
              <a:rPr lang="ko-KR" altLang="en-US" dirty="0">
                <a:hlinkClick r:id="rId3"/>
              </a:rPr>
              <a:t>수학</a:t>
            </a:r>
            <a:r>
              <a:rPr lang="en-US" altLang="ko-KR" dirty="0">
                <a:hlinkClick r:id="rId3"/>
              </a:rPr>
              <a:t>,</a:t>
            </a:r>
            <a:r>
              <a:rPr lang="ko-KR" altLang="en-US" b="1" dirty="0">
                <a:hlinkClick r:id="rId3"/>
              </a:rPr>
              <a:t>과학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>
                <a:hlinkClick r:id="rId4"/>
              </a:rPr>
              <a:t>학습사이트</a:t>
            </a:r>
            <a:r>
              <a:rPr lang="ko-KR" altLang="en-US" dirty="0">
                <a:hlinkClick r:id="rId4"/>
              </a:rPr>
              <a:t> </a:t>
            </a:r>
            <a:r>
              <a:rPr lang="ko-KR" altLang="en-US" dirty="0" smtClean="0">
                <a:hlinkClick r:id="rId4"/>
              </a:rPr>
              <a:t>모음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>
                <a:hlinkClick r:id="rId5"/>
              </a:rPr>
              <a:t>학습</a:t>
            </a:r>
            <a:r>
              <a:rPr lang="ko-KR" altLang="en-US" dirty="0">
                <a:hlinkClick r:id="rId5"/>
              </a:rPr>
              <a:t> </a:t>
            </a:r>
            <a:r>
              <a:rPr lang="ko-KR" altLang="en-US" dirty="0" smtClean="0">
                <a:hlinkClick r:id="rId5"/>
              </a:rPr>
              <a:t>자료실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6"/>
              </a:rPr>
              <a:t>과학</a:t>
            </a:r>
            <a:r>
              <a:rPr lang="ko-KR" altLang="en-US" dirty="0">
                <a:hlinkClick r:id="rId6"/>
              </a:rPr>
              <a:t>영재교육자료실 </a:t>
            </a:r>
            <a:r>
              <a:rPr lang="en-US" altLang="ko-KR" dirty="0">
                <a:hlinkClick r:id="rId6"/>
              </a:rPr>
              <a:t>- </a:t>
            </a:r>
            <a:r>
              <a:rPr lang="ko-KR" altLang="en-US" dirty="0" err="1" smtClean="0">
                <a:hlinkClick r:id="rId6"/>
              </a:rPr>
              <a:t>글보기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과학 학습사이트</a:t>
            </a:r>
            <a:endParaRPr lang="ko-KR" altLang="en-US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b="1" dirty="0"/>
              <a:t>과학 학습사이트 </a:t>
            </a:r>
            <a:r>
              <a:rPr lang="en-US" altLang="ko-KR" b="1" dirty="0"/>
              <a:t>71</a:t>
            </a:r>
            <a:r>
              <a:rPr lang="ko-KR" altLang="en-US" b="1" dirty="0"/>
              <a:t>개 여행</a:t>
            </a:r>
            <a:endParaRPr lang="ko-KR" altLang="en-US" dirty="0"/>
          </a:p>
          <a:p>
            <a:r>
              <a:rPr lang="en-US" altLang="ko-KR" dirty="0" smtClean="0">
                <a:hlinkClick r:id="rId2"/>
              </a:rPr>
              <a:t>http</a:t>
            </a:r>
            <a:r>
              <a:rPr lang="en-US" altLang="ko-KR" dirty="0">
                <a:hlinkClick r:id="rId2"/>
              </a:rPr>
              <a:t>://</a:t>
            </a:r>
            <a:r>
              <a:rPr lang="en-US" altLang="ko-KR" dirty="0" smtClean="0">
                <a:hlinkClick r:id="rId2"/>
              </a:rPr>
              <a:t>www.trip1.org/science.htm</a:t>
            </a:r>
          </a:p>
          <a:p>
            <a:endParaRPr lang="en-US" altLang="ko-KR" dirty="0">
              <a:hlinkClick r:id="rId2"/>
            </a:endParaRPr>
          </a:p>
          <a:p>
            <a:r>
              <a:rPr lang="ko-KR" altLang="en-US" dirty="0"/>
              <a:t>과학학습정보검색 </a:t>
            </a:r>
            <a:r>
              <a:rPr lang="ko-KR" altLang="en-US" dirty="0" smtClean="0"/>
              <a:t>사이트</a:t>
            </a:r>
            <a:endParaRPr lang="ko-KR" altLang="en-US" dirty="0"/>
          </a:p>
          <a:p>
            <a:r>
              <a:rPr lang="en-US" altLang="ko-KR" dirty="0">
                <a:hlinkClick r:id="rId3"/>
              </a:rPr>
              <a:t>http://info.sciencedirect.com</a:t>
            </a:r>
            <a:r>
              <a:rPr lang="en-US" altLang="ko-KR" dirty="0" smtClean="0">
                <a:hlinkClick r:id="rId3"/>
              </a:rPr>
              <a:t>/</a:t>
            </a:r>
          </a:p>
          <a:p>
            <a:endParaRPr lang="en-US" altLang="ko-KR" dirty="0">
              <a:hlinkClick r:id="rId3"/>
            </a:endParaRPr>
          </a:p>
          <a:p>
            <a:r>
              <a:rPr lang="ko-KR" altLang="en-US" b="1" dirty="0"/>
              <a:t>미국 </a:t>
            </a:r>
            <a:r>
              <a:rPr lang="ko-KR" altLang="en-US" b="1" dirty="0" err="1" smtClean="0"/>
              <a:t>무료과학교육웹학습사이트</a:t>
            </a:r>
            <a:endParaRPr lang="ko-KR" altLang="en-US" dirty="0"/>
          </a:p>
          <a:p>
            <a:r>
              <a:rPr lang="en-US" altLang="ko-KR" b="1" dirty="0">
                <a:hlinkClick r:id="rId4"/>
              </a:rPr>
              <a:t>http://</a:t>
            </a:r>
            <a:r>
              <a:rPr lang="en-US" altLang="ko-KR" b="1" dirty="0" smtClean="0">
                <a:hlinkClick r:id="rId4"/>
              </a:rPr>
              <a:t>www.scienceinschool.org/2007/issue7/web</a:t>
            </a:r>
            <a:endParaRPr lang="ko-KR" altLang="en-US" dirty="0">
              <a:hlinkClick r:id="rId4"/>
            </a:endParaRPr>
          </a:p>
          <a:p>
            <a:endParaRPr lang="ko-KR" altLang="en-US" dirty="0">
              <a:hlinkClick r:id="rId3"/>
            </a:endParaRPr>
          </a:p>
          <a:p>
            <a:endParaRPr lang="ko-KR" altLang="en-US" dirty="0">
              <a:hlinkClick r:id="rId2"/>
            </a:endParaRPr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미국 과학학습사이트</a:t>
            </a:r>
            <a:endParaRPr lang="ko-KR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>
                <a:hlinkClick r:id="rId2"/>
              </a:rPr>
              <a:t>21</a:t>
            </a:r>
            <a:r>
              <a:rPr lang="ko-KR" altLang="en-US" dirty="0">
                <a:hlinkClick r:id="rId2"/>
              </a:rPr>
              <a:t>세기 지식기반 경쟁 </a:t>
            </a:r>
            <a:r>
              <a:rPr lang="ko-KR" altLang="en-US" b="1" dirty="0">
                <a:hlinkClick r:id="rId2"/>
              </a:rPr>
              <a:t>사회</a:t>
            </a:r>
            <a:r>
              <a:rPr lang="ko-KR" altLang="en-US" dirty="0">
                <a:hlinkClick r:id="rId2"/>
              </a:rPr>
              <a:t>에서 교육 경쟁력 제고는 시대적 요구임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>
                <a:hlinkClick r:id="rId3"/>
              </a:rPr>
              <a:t>동포교육ㆍ유학정보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ko-KR" altLang="en-US" dirty="0">
                <a:hlinkClick r:id="rId3"/>
              </a:rPr>
              <a:t>교육</a:t>
            </a:r>
            <a:r>
              <a:rPr lang="ko-KR" altLang="en-US" b="1" dirty="0">
                <a:hlinkClick r:id="rId3"/>
              </a:rPr>
              <a:t>과학</a:t>
            </a:r>
            <a:r>
              <a:rPr lang="ko-KR" altLang="en-US" dirty="0">
                <a:hlinkClick r:id="rId3"/>
              </a:rPr>
              <a:t>기술부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>
                <a:hlinkClick r:id="rId4"/>
              </a:rPr>
              <a:t>기초학력보정</a:t>
            </a:r>
            <a:r>
              <a:rPr lang="ko-KR" altLang="en-US" b="1" dirty="0">
                <a:hlinkClick r:id="rId4"/>
              </a:rPr>
              <a:t>자료</a:t>
            </a:r>
            <a:r>
              <a:rPr lang="ko-KR" altLang="en-US" dirty="0">
                <a:hlinkClick r:id="rId4"/>
              </a:rPr>
              <a:t> </a:t>
            </a:r>
            <a:r>
              <a:rPr lang="ko-KR" altLang="en-US" dirty="0" err="1">
                <a:hlinkClick r:id="rId4"/>
              </a:rPr>
              <a:t>바로가기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- </a:t>
            </a:r>
            <a:r>
              <a:rPr lang="ko-KR" altLang="en-US" dirty="0">
                <a:hlinkClick r:id="rId4"/>
              </a:rPr>
              <a:t>교수</a:t>
            </a:r>
            <a:r>
              <a:rPr lang="ko-KR" altLang="en-US" b="1" dirty="0">
                <a:hlinkClick r:id="rId4"/>
              </a:rPr>
              <a:t>학습</a:t>
            </a:r>
            <a:r>
              <a:rPr lang="ko-KR" altLang="en-US" dirty="0">
                <a:hlinkClick r:id="rId4"/>
              </a:rPr>
              <a:t>개발센터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>
                <a:hlinkClick r:id="rId5"/>
              </a:rPr>
              <a:t>부진</a:t>
            </a:r>
            <a:r>
              <a:rPr lang="ko-KR" altLang="en-US" dirty="0">
                <a:hlinkClick r:id="rId5"/>
              </a:rPr>
              <a:t>학생의 잠재적 능력 계발을 위한 대안적 </a:t>
            </a:r>
            <a:r>
              <a:rPr lang="ko-KR" altLang="en-US" b="1" dirty="0">
                <a:hlinkClick r:id="rId5"/>
              </a:rPr>
              <a:t>자료</a:t>
            </a:r>
            <a:r>
              <a:rPr lang="ko-KR" altLang="en-US" dirty="0">
                <a:hlinkClick r:id="rId5"/>
              </a:rPr>
              <a:t> 개발 </a:t>
            </a:r>
            <a:r>
              <a:rPr lang="en-US" altLang="ko-KR" dirty="0">
                <a:hlinkClick r:id="rId5"/>
              </a:rPr>
              <a:t>(CRI 2011-4)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6"/>
              </a:rPr>
              <a:t>“수준별 이동수업</a:t>
            </a:r>
            <a:r>
              <a:rPr lang="en-US" altLang="ko-KR" dirty="0">
                <a:hlinkClick r:id="rId6"/>
              </a:rPr>
              <a:t>, </a:t>
            </a:r>
            <a:r>
              <a:rPr lang="ko-KR" altLang="en-US" b="1" dirty="0" err="1">
                <a:hlinkClick r:id="rId6"/>
              </a:rPr>
              <a:t>학습</a:t>
            </a:r>
            <a:r>
              <a:rPr lang="ko-KR" altLang="en-US" dirty="0" err="1">
                <a:hlinkClick r:id="rId6"/>
              </a:rPr>
              <a:t>부진아에</a:t>
            </a:r>
            <a:r>
              <a:rPr lang="ko-KR" altLang="en-US" dirty="0">
                <a:hlinkClick r:id="rId6"/>
              </a:rPr>
              <a:t> 역효과” </a:t>
            </a:r>
            <a:r>
              <a:rPr lang="en-US" altLang="ko-KR" dirty="0">
                <a:hlinkClick r:id="rId6"/>
              </a:rPr>
              <a:t>: </a:t>
            </a:r>
            <a:r>
              <a:rPr lang="ko-KR" altLang="en-US" dirty="0">
                <a:hlinkClick r:id="rId6"/>
              </a:rPr>
              <a:t>교육 </a:t>
            </a:r>
            <a:r>
              <a:rPr lang="en-US" altLang="ko-KR" dirty="0">
                <a:hlinkClick r:id="rId6"/>
              </a:rPr>
              <a:t>: </a:t>
            </a:r>
            <a:r>
              <a:rPr lang="ko-KR" altLang="en-US" b="1" dirty="0">
                <a:hlinkClick r:id="rId6"/>
              </a:rPr>
              <a:t>사회</a:t>
            </a:r>
            <a:r>
              <a:rPr lang="ko-KR" altLang="en-US" dirty="0">
                <a:hlinkClick r:id="rId6"/>
              </a:rPr>
              <a:t> </a:t>
            </a:r>
            <a:r>
              <a:rPr lang="en-US" altLang="ko-KR" dirty="0">
                <a:hlinkClick r:id="rId6"/>
              </a:rPr>
              <a:t>: </a:t>
            </a:r>
            <a:r>
              <a:rPr lang="ko-KR" altLang="en-US" dirty="0">
                <a:hlinkClick r:id="rId6"/>
              </a:rPr>
              <a:t>뉴스 </a:t>
            </a:r>
            <a:r>
              <a:rPr lang="en-US" altLang="ko-KR" dirty="0">
                <a:hlinkClick r:id="rId6"/>
              </a:rPr>
              <a:t>: </a:t>
            </a:r>
            <a:r>
              <a:rPr lang="ko-KR" altLang="en-US" dirty="0" err="1">
                <a:hlinkClick r:id="rId6"/>
              </a:rPr>
              <a:t>한겨레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>
                <a:hlinkClick r:id="rId7"/>
              </a:rPr>
              <a:t>&lt;</a:t>
            </a:r>
            <a:r>
              <a:rPr lang="ko-KR" altLang="en-US" dirty="0">
                <a:hlinkClick r:id="rId7"/>
              </a:rPr>
              <a:t>목 차</a:t>
            </a:r>
            <a:r>
              <a:rPr lang="en-US" altLang="ko-KR" dirty="0">
                <a:hlinkClick r:id="rId7"/>
              </a:rPr>
              <a:t>&gt; - </a:t>
            </a:r>
            <a:r>
              <a:rPr lang="ko-KR" altLang="en-US" dirty="0">
                <a:hlinkClick r:id="rId7"/>
              </a:rPr>
              <a:t>공정</a:t>
            </a:r>
            <a:r>
              <a:rPr lang="ko-KR" altLang="en-US" b="1" dirty="0">
                <a:hlinkClick r:id="rId7"/>
              </a:rPr>
              <a:t>사회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hlinkClick r:id="rId4"/>
              </a:rPr>
              <a:t>기초학력보정</a:t>
            </a:r>
            <a:endParaRPr lang="ko-KR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>
                <a:hlinkClick r:id="rId2"/>
              </a:rPr>
              <a:t>2011. </a:t>
            </a:r>
            <a:r>
              <a:rPr lang="ko-KR" altLang="en-US" b="1" dirty="0">
                <a:hlinkClick r:id="rId2"/>
              </a:rPr>
              <a:t>학습부진</a:t>
            </a:r>
            <a:r>
              <a:rPr lang="ko-KR" altLang="en-US" dirty="0">
                <a:hlinkClick r:id="rId2"/>
              </a:rPr>
              <a:t>학생 책임지도 계획 </a:t>
            </a:r>
            <a:r>
              <a:rPr lang="ko-KR" altLang="en-US" dirty="0" err="1">
                <a:hlinkClick r:id="rId2"/>
              </a:rPr>
              <a:t>생초초등학교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Ⅰ </a:t>
            </a:r>
            <a:r>
              <a:rPr lang="ko-KR" altLang="en-US" dirty="0">
                <a:hlinkClick r:id="rId2"/>
              </a:rPr>
              <a:t>목 적 </a:t>
            </a:r>
            <a:r>
              <a:rPr lang="ko-KR" altLang="en-US" b="1" dirty="0">
                <a:hlinkClick r:id="rId2"/>
              </a:rPr>
              <a:t>학습부진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b="1" dirty="0" smtClean="0">
                <a:hlinkClick r:id="rId2"/>
              </a:rPr>
              <a:t>...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ko-KR" altLang="en-US" b="1" dirty="0">
                <a:hlinkClick r:id="rId3"/>
              </a:rPr>
              <a:t>부진</a:t>
            </a:r>
            <a:r>
              <a:rPr lang="ko-KR" altLang="en-US" dirty="0">
                <a:hlinkClick r:id="rId3"/>
              </a:rPr>
              <a:t>학생 지도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b="1" dirty="0"/>
          </a:p>
          <a:p>
            <a:r>
              <a:rPr lang="ko-KR" altLang="en-US" b="1" dirty="0" err="1">
                <a:hlinkClick r:id="rId4"/>
              </a:rPr>
              <a:t>학습</a:t>
            </a:r>
            <a:r>
              <a:rPr lang="ko-KR" altLang="en-US" dirty="0" err="1">
                <a:hlinkClick r:id="rId4"/>
              </a:rPr>
              <a:t>부진아지도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b="1" dirty="0" smtClean="0"/>
          </a:p>
          <a:p>
            <a:r>
              <a:rPr lang="ko-KR" altLang="en-US" dirty="0">
                <a:hlinkClick r:id="rId5"/>
              </a:rPr>
              <a:t>기초 학력 </a:t>
            </a:r>
            <a:r>
              <a:rPr lang="ko-KR" altLang="en-US" b="1" dirty="0">
                <a:hlinkClick r:id="rId5"/>
              </a:rPr>
              <a:t>부진</a:t>
            </a:r>
            <a:r>
              <a:rPr lang="ko-KR" altLang="en-US" dirty="0">
                <a:hlinkClick r:id="rId5"/>
              </a:rPr>
              <a:t> 학생 지도 계획</a:t>
            </a:r>
            <a:r>
              <a:rPr lang="ko-KR" altLang="en-US" dirty="0"/>
              <a:t> </a:t>
            </a:r>
            <a:endParaRPr lang="en-US" altLang="ko-KR" b="1" dirty="0" smtClean="0"/>
          </a:p>
          <a:p>
            <a:endParaRPr lang="en-US" altLang="ko-KR" b="1" dirty="0"/>
          </a:p>
          <a:p>
            <a:r>
              <a:rPr lang="ko-KR" altLang="en-US" dirty="0">
                <a:hlinkClick r:id="rId6"/>
              </a:rPr>
              <a:t>중학생</a:t>
            </a:r>
            <a:r>
              <a:rPr lang="ko-KR" altLang="en-US" b="1" dirty="0">
                <a:hlinkClick r:id="rId6"/>
              </a:rPr>
              <a:t>학습부진</a:t>
            </a:r>
            <a:r>
              <a:rPr lang="en-US" altLang="ko-KR" dirty="0">
                <a:hlinkClick r:id="rId6"/>
              </a:rPr>
              <a:t>.</a:t>
            </a:r>
            <a:r>
              <a:rPr lang="en-US" altLang="ko-KR" dirty="0" err="1">
                <a:hlinkClick r:id="rId6"/>
              </a:rPr>
              <a:t>pdf</a:t>
            </a:r>
            <a:r>
              <a:rPr lang="en-US" altLang="ko-KR" dirty="0">
                <a:hlinkClick r:id="rId6"/>
              </a:rPr>
              <a:t> ( 4267121 Byte) - </a:t>
            </a:r>
            <a:r>
              <a:rPr lang="ko-KR" altLang="en-US" dirty="0">
                <a:hlinkClick r:id="rId6"/>
              </a:rPr>
              <a:t>서울특별시 교육연구정보원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학습부진아지도</a:t>
            </a:r>
            <a:endParaRPr lang="ko-KR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>
                <a:hlinkClick r:id="rId2"/>
              </a:rPr>
              <a:t>::SBS::</a:t>
            </a:r>
            <a:r>
              <a:rPr lang="ko-KR" altLang="en-US" b="1" dirty="0">
                <a:hlinkClick r:id="rId2"/>
              </a:rPr>
              <a:t>학습부진</a:t>
            </a:r>
            <a:r>
              <a:rPr lang="ko-KR" altLang="en-US" dirty="0">
                <a:hlinkClick r:id="rId2"/>
              </a:rPr>
              <a:t> </a:t>
            </a:r>
            <a:r>
              <a:rPr lang="ko-KR" altLang="en-US" dirty="0" err="1">
                <a:hlinkClick r:id="rId2"/>
              </a:rPr>
              <a:t>초등생</a:t>
            </a:r>
            <a:r>
              <a:rPr lang="ko-KR" altLang="en-US" dirty="0">
                <a:hlinkClick r:id="rId2"/>
              </a:rPr>
              <a:t> 위한 교육</a:t>
            </a:r>
            <a:r>
              <a:rPr lang="ko-KR" altLang="en-US" b="1" dirty="0">
                <a:hlinkClick r:id="rId2"/>
              </a:rPr>
              <a:t>자료</a:t>
            </a:r>
            <a:r>
              <a:rPr lang="ko-KR" altLang="en-US" dirty="0">
                <a:hlinkClick r:id="rId2"/>
              </a:rPr>
              <a:t> </a:t>
            </a:r>
            <a:r>
              <a:rPr lang="ko-KR" altLang="en-US" dirty="0" smtClean="0">
                <a:hlinkClick r:id="rId2"/>
              </a:rPr>
              <a:t>발간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3"/>
              </a:rPr>
              <a:t>학력신장 장학은 어떻게 접근할까</a:t>
            </a:r>
            <a:r>
              <a:rPr lang="en-US" altLang="ko-KR" dirty="0">
                <a:hlinkClick r:id="rId3"/>
              </a:rPr>
              <a:t>? - </a:t>
            </a:r>
            <a:r>
              <a:rPr lang="ko-KR" altLang="en-US" dirty="0" err="1">
                <a:hlinkClick r:id="rId3"/>
              </a:rPr>
              <a:t>새교육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4"/>
              </a:rPr>
              <a:t>수학과 </a:t>
            </a:r>
            <a:r>
              <a:rPr lang="ko-KR" altLang="en-US" b="1" dirty="0">
                <a:hlinkClick r:id="rId4"/>
              </a:rPr>
              <a:t>학습</a:t>
            </a:r>
            <a:r>
              <a:rPr lang="ko-KR" altLang="en-US" dirty="0">
                <a:hlinkClick r:id="rId4"/>
              </a:rPr>
              <a:t> </a:t>
            </a:r>
            <a:r>
              <a:rPr lang="ko-KR" altLang="en-US" dirty="0" err="1">
                <a:hlinkClick r:id="rId4"/>
              </a:rPr>
              <a:t>부진아에</a:t>
            </a:r>
            <a:r>
              <a:rPr lang="ko-KR" altLang="en-US" dirty="0">
                <a:hlinkClick r:id="rId4"/>
              </a:rPr>
              <a:t> 대한 효율적인 지도 방법</a:t>
            </a:r>
            <a:r>
              <a:rPr lang="ko-KR" altLang="en-US" dirty="0"/>
              <a:t> 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카이스트</a:t>
            </a:r>
            <a:r>
              <a:rPr lang="en-US" altLang="ko-KR" dirty="0" smtClean="0"/>
              <a:t>&gt;</a:t>
            </a:r>
          </a:p>
          <a:p>
            <a:endParaRPr lang="en-US" altLang="ko-KR" dirty="0" smtClean="0"/>
          </a:p>
          <a:p>
            <a:r>
              <a:rPr lang="ko-KR" altLang="en-US" dirty="0">
                <a:hlinkClick r:id="rId5"/>
              </a:rPr>
              <a:t>인터넷서점 </a:t>
            </a:r>
            <a:r>
              <a:rPr lang="ko-KR" altLang="en-US" dirty="0" err="1">
                <a:hlinkClick r:id="rId5"/>
              </a:rPr>
              <a:t>인터파크도서</a:t>
            </a:r>
            <a:r>
              <a:rPr lang="ko-KR" altLang="en-US" dirty="0">
                <a:hlinkClick r:id="rId5"/>
              </a:rPr>
              <a:t> </a:t>
            </a:r>
            <a:r>
              <a:rPr lang="en-US" altLang="ko-KR" dirty="0">
                <a:hlinkClick r:id="rId5"/>
              </a:rPr>
              <a:t>- </a:t>
            </a:r>
            <a:r>
              <a:rPr lang="ko-KR" altLang="en-US" b="1" dirty="0">
                <a:hlinkClick r:id="rId5"/>
              </a:rPr>
              <a:t>학습부진 학습</a:t>
            </a:r>
            <a:r>
              <a:rPr lang="ko-KR" altLang="en-US" dirty="0">
                <a:hlinkClick r:id="rId5"/>
              </a:rPr>
              <a:t>장애 학생을 위한 논술시험 </a:t>
            </a:r>
            <a:r>
              <a:rPr lang="en-US" altLang="ko-KR" b="1" dirty="0">
                <a:hlinkClick r:id="rId5"/>
              </a:rPr>
              <a:t>...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>
                <a:hlinkClick r:id="rId6"/>
              </a:rPr>
              <a:t>학습부진</a:t>
            </a:r>
            <a:r>
              <a:rPr lang="ko-KR" altLang="en-US" dirty="0">
                <a:hlinkClick r:id="rId6"/>
              </a:rPr>
              <a:t>학생지도 우수사례</a:t>
            </a:r>
            <a:r>
              <a:rPr lang="en-US" altLang="ko-KR" dirty="0">
                <a:hlinkClick r:id="rId6"/>
              </a:rPr>
              <a:t>.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학습부진아지도</a:t>
            </a:r>
            <a:endParaRPr lang="ko-KR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ko-KR" altLang="en-US" dirty="0">
                <a:hlinkClick r:id="rId2"/>
              </a:rPr>
              <a:t>“</a:t>
            </a:r>
            <a:r>
              <a:rPr lang="ko-KR" altLang="en-US" b="1" dirty="0">
                <a:hlinkClick r:id="rId2"/>
              </a:rPr>
              <a:t>학습부진</a:t>
            </a:r>
            <a:r>
              <a:rPr lang="ko-KR" altLang="en-US" dirty="0">
                <a:hlinkClick r:id="rId2"/>
              </a:rPr>
              <a:t> 원인 다각도 진단 필요” </a:t>
            </a:r>
            <a:r>
              <a:rPr lang="en-US" altLang="ko-KR" dirty="0">
                <a:hlinkClick r:id="rId2"/>
              </a:rPr>
              <a:t>: </a:t>
            </a:r>
            <a:r>
              <a:rPr lang="ko-KR" altLang="en-US" b="1" dirty="0">
                <a:hlinkClick r:id="rId2"/>
              </a:rPr>
              <a:t>사회</a:t>
            </a:r>
            <a:r>
              <a:rPr lang="ko-KR" altLang="en-US" dirty="0">
                <a:hlinkClick r:id="rId2"/>
              </a:rPr>
              <a:t> </a:t>
            </a:r>
            <a:r>
              <a:rPr lang="en-US" altLang="ko-KR" dirty="0">
                <a:hlinkClick r:id="rId2"/>
              </a:rPr>
              <a:t>: </a:t>
            </a:r>
            <a:r>
              <a:rPr lang="ko-KR" altLang="en-US" dirty="0">
                <a:hlinkClick r:id="rId2"/>
              </a:rPr>
              <a:t>뉴스 </a:t>
            </a:r>
            <a:r>
              <a:rPr lang="en-US" altLang="ko-KR" dirty="0">
                <a:hlinkClick r:id="rId2"/>
              </a:rPr>
              <a:t>: </a:t>
            </a:r>
            <a:r>
              <a:rPr lang="ko-KR" altLang="en-US" dirty="0" err="1">
                <a:hlinkClick r:id="rId2"/>
              </a:rPr>
              <a:t>동아닷컴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>
                <a:hlinkClick r:id="rId3"/>
              </a:rPr>
              <a:t>진로 교육의 의의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>
                <a:hlinkClick r:id="rId4"/>
              </a:rPr>
              <a:t>학습부진</a:t>
            </a:r>
            <a:r>
              <a:rPr lang="ko-KR" altLang="en-US" dirty="0">
                <a:hlinkClick r:id="rId4"/>
              </a:rPr>
              <a:t> </a:t>
            </a:r>
            <a:r>
              <a:rPr lang="ko-KR" altLang="en-US" dirty="0" err="1">
                <a:hlinkClick r:id="rId4"/>
              </a:rPr>
              <a:t>클리닉</a:t>
            </a:r>
            <a:r>
              <a:rPr lang="ko-KR" altLang="en-US" dirty="0">
                <a:hlinkClick r:id="rId4"/>
              </a:rPr>
              <a:t> </a:t>
            </a:r>
            <a:r>
              <a:rPr lang="en-US" altLang="ko-KR" dirty="0">
                <a:hlinkClick r:id="rId4"/>
              </a:rPr>
              <a:t>- </a:t>
            </a:r>
            <a:r>
              <a:rPr lang="ko-KR" altLang="en-US" dirty="0" err="1">
                <a:hlinkClick r:id="rId4"/>
              </a:rPr>
              <a:t>한교닷컴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>
                <a:hlinkClick r:id="rId5"/>
              </a:rPr>
              <a:t>[</a:t>
            </a:r>
            <a:r>
              <a:rPr lang="ko-KR" altLang="en-US" b="1" dirty="0">
                <a:hlinkClick r:id="rId5"/>
              </a:rPr>
              <a:t>학습부진</a:t>
            </a:r>
            <a:r>
              <a:rPr lang="en-US" altLang="ko-KR" dirty="0">
                <a:hlinkClick r:id="rId5"/>
              </a:rPr>
              <a:t>] </a:t>
            </a:r>
            <a:r>
              <a:rPr lang="ko-KR" altLang="en-US" dirty="0">
                <a:hlinkClick r:id="rId5"/>
              </a:rPr>
              <a:t>평생성적은 초등 </a:t>
            </a:r>
            <a:r>
              <a:rPr lang="en-US" altLang="ko-KR" dirty="0">
                <a:hlinkClick r:id="rId5"/>
              </a:rPr>
              <a:t>4</a:t>
            </a:r>
            <a:r>
              <a:rPr lang="ko-KR" altLang="en-US" dirty="0" err="1">
                <a:hlinkClick r:id="rId5"/>
              </a:rPr>
              <a:t>학년때</a:t>
            </a:r>
            <a:r>
              <a:rPr lang="ko-KR" altLang="en-US" dirty="0">
                <a:hlinkClick r:id="rId5"/>
              </a:rPr>
              <a:t> 결정된다</a:t>
            </a:r>
            <a:r>
              <a:rPr lang="en-US" altLang="ko-KR" dirty="0">
                <a:hlinkClick r:id="rId5"/>
              </a:rPr>
              <a:t>. </a:t>
            </a:r>
            <a:r>
              <a:rPr lang="ko-KR" altLang="en-US" dirty="0">
                <a:hlinkClick r:id="rId5"/>
              </a:rPr>
              <a:t>자녀를 우등생으로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6"/>
              </a:rPr>
              <a:t>기초학력 </a:t>
            </a:r>
            <a:r>
              <a:rPr lang="ko-KR" altLang="en-US" b="1" dirty="0">
                <a:hlinkClick r:id="rId6"/>
              </a:rPr>
              <a:t>부진</a:t>
            </a:r>
            <a:r>
              <a:rPr lang="ko-KR" altLang="en-US" dirty="0">
                <a:hlinkClick r:id="rId6"/>
              </a:rPr>
              <a:t>학생지도사례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>
                <a:hlinkClick r:id="rId7"/>
              </a:rPr>
              <a:t>교육실습 및 </a:t>
            </a:r>
            <a:r>
              <a:rPr lang="ko-KR" altLang="en-US" dirty="0" err="1">
                <a:hlinkClick r:id="rId7"/>
              </a:rPr>
              <a:t>수업실기능력인증제</a:t>
            </a:r>
            <a:r>
              <a:rPr lang="ko-KR" altLang="en-US" dirty="0">
                <a:hlinkClick r:id="rId7"/>
              </a:rPr>
              <a:t> 운영지침</a:t>
            </a:r>
            <a:r>
              <a:rPr lang="ko-KR" altLang="en-US" dirty="0"/>
              <a:t> 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학습부진아지도</a:t>
            </a:r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>
                <a:hlinkClick r:id="rId2"/>
              </a:rPr>
              <a:t>추천</a:t>
            </a:r>
            <a:r>
              <a:rPr lang="ko-KR" altLang="en-US" b="1" dirty="0" smtClean="0">
                <a:hlinkClick r:id="rId2"/>
              </a:rPr>
              <a:t>사이트</a:t>
            </a:r>
            <a:endParaRPr lang="en-US" altLang="ko-KR" b="1" dirty="0" smtClean="0"/>
          </a:p>
          <a:p>
            <a:endParaRPr lang="en-US" altLang="ko-KR" b="1" dirty="0"/>
          </a:p>
          <a:p>
            <a:endParaRPr lang="en-US" altLang="ko-KR" b="1" dirty="0" smtClean="0"/>
          </a:p>
          <a:p>
            <a:r>
              <a:rPr lang="en-US" altLang="ko-KR" dirty="0" smtClean="0">
                <a:hlinkClick r:id="rId3"/>
              </a:rPr>
              <a:t>http://user.chol.com/~pjh1114/jung/start.htm</a:t>
            </a:r>
            <a:endParaRPr lang="en-US" altLang="ko-KR" dirty="0" smtClean="0"/>
          </a:p>
          <a:p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한문추천사이트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altLang="ko-KR" dirty="0" smtClean="0"/>
          </a:p>
          <a:p>
            <a:r>
              <a:rPr lang="ko-KR" altLang="en-US" b="1" dirty="0" smtClean="0">
                <a:hlinkClick r:id="rId2"/>
              </a:rPr>
              <a:t>국어</a:t>
            </a:r>
            <a:r>
              <a:rPr lang="en-US" altLang="ko-KR" b="1" dirty="0" smtClean="0">
                <a:hlinkClick r:id="rId2"/>
              </a:rPr>
              <a:t>&lt;</a:t>
            </a:r>
            <a:r>
              <a:rPr lang="ko-KR" altLang="en-US" b="1" dirty="0" smtClean="0">
                <a:hlinkClick r:id="rId2"/>
              </a:rPr>
              <a:t>초등</a:t>
            </a:r>
            <a:r>
              <a:rPr lang="en-US" altLang="ko-KR" b="1" dirty="0" smtClean="0">
                <a:hlinkClick r:id="rId2"/>
              </a:rPr>
              <a:t>&gt;</a:t>
            </a:r>
            <a:r>
              <a:rPr lang="ko-KR" altLang="en-US" dirty="0" smtClean="0">
                <a:hlinkClick r:id="rId2"/>
              </a:rPr>
              <a:t>교육지도자료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>
                <a:hlinkClick r:id="rId3"/>
              </a:rPr>
              <a:t>김정희의 중학</a:t>
            </a:r>
            <a:r>
              <a:rPr lang="ko-KR" altLang="en-US" b="1" dirty="0">
                <a:hlinkClick r:id="rId3"/>
              </a:rPr>
              <a:t>국어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4"/>
              </a:rPr>
              <a:t>국어</a:t>
            </a:r>
            <a:r>
              <a:rPr lang="en-US" altLang="ko-KR" dirty="0">
                <a:hlinkClick r:id="rId4"/>
              </a:rPr>
              <a:t>_</a:t>
            </a:r>
            <a:r>
              <a:rPr lang="ko-KR" altLang="en-US" dirty="0" err="1">
                <a:hlinkClick r:id="rId4"/>
              </a:rPr>
              <a:t>초중고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>
                <a:hlinkClick r:id="rId5"/>
              </a:rPr>
              <a:t>교과 </a:t>
            </a:r>
            <a:r>
              <a:rPr lang="ko-KR" altLang="en-US" b="1" dirty="0">
                <a:hlinkClick r:id="rId5"/>
              </a:rPr>
              <a:t>학습</a:t>
            </a:r>
            <a:r>
              <a:rPr lang="ko-KR" altLang="en-US" dirty="0">
                <a:hlinkClick r:id="rId5"/>
              </a:rPr>
              <a:t> 관련 </a:t>
            </a:r>
            <a:r>
              <a:rPr lang="ko-KR" altLang="en-US" b="1" dirty="0">
                <a:hlinkClick r:id="rId5"/>
              </a:rPr>
              <a:t>사이트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>
                <a:hlinkClick r:id="rId6"/>
              </a:rPr>
              <a:t>http://cc.kangwon.ac.kr/~sulb/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>
                <a:hlinkClick r:id="rId7"/>
              </a:rPr>
              <a:t>http://www.saemga.com/gnu4/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국어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>
                <a:hlinkClick r:id="rId2"/>
              </a:rPr>
              <a:t>[</a:t>
            </a:r>
            <a:r>
              <a:rPr lang="ko-KR" altLang="en-US" dirty="0" smtClean="0">
                <a:hlinkClick r:id="rId2"/>
              </a:rPr>
              <a:t>주제가이드</a:t>
            </a:r>
            <a:r>
              <a:rPr lang="en-US" altLang="ko-KR" dirty="0">
                <a:hlinkClick r:id="rId2"/>
              </a:rPr>
              <a:t>] </a:t>
            </a:r>
            <a:r>
              <a:rPr lang="en-US" altLang="ko-KR" dirty="0" smtClean="0">
                <a:hlinkClick r:id="rId2"/>
              </a:rPr>
              <a:t>&lt;</a:t>
            </a:r>
            <a:r>
              <a:rPr lang="ko-KR" altLang="en-US" dirty="0" smtClean="0">
                <a:hlinkClick r:id="rId2"/>
              </a:rPr>
              <a:t>이화여대</a:t>
            </a:r>
            <a:r>
              <a:rPr lang="en-US" altLang="ko-KR" dirty="0" smtClean="0">
                <a:hlinkClick r:id="rId2"/>
              </a:rPr>
              <a:t>&gt;</a:t>
            </a:r>
            <a:r>
              <a:rPr lang="ko-KR" altLang="en-US" b="1" dirty="0" smtClean="0">
                <a:hlinkClick r:id="rId2"/>
              </a:rPr>
              <a:t>국어</a:t>
            </a:r>
            <a:r>
              <a:rPr lang="ko-KR" altLang="en-US" dirty="0" smtClean="0">
                <a:hlinkClick r:id="rId2"/>
              </a:rPr>
              <a:t>교육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>
                <a:hlinkClick r:id="rId3"/>
              </a:rPr>
              <a:t>9594</a:t>
            </a:r>
            <a:r>
              <a:rPr lang="ko-KR" altLang="en-US" dirty="0">
                <a:hlinkClick r:id="rId3"/>
              </a:rPr>
              <a:t>의 신나는 중학</a:t>
            </a:r>
            <a:r>
              <a:rPr lang="ko-KR" altLang="en-US" b="1" dirty="0">
                <a:hlinkClick r:id="rId3"/>
              </a:rPr>
              <a:t>국어</a:t>
            </a:r>
            <a:r>
              <a:rPr lang="ko-KR" altLang="en-US" dirty="0">
                <a:hlinkClick r:id="rId3"/>
              </a:rPr>
              <a:t> 공부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>
                <a:hlinkClick r:id="rId4"/>
              </a:rPr>
              <a:t>부모와 함께 공부를 </a:t>
            </a:r>
            <a:r>
              <a:rPr lang="en-US" altLang="ko-KR" dirty="0">
                <a:hlinkClick r:id="rId4"/>
              </a:rPr>
              <a:t>- </a:t>
            </a:r>
            <a:r>
              <a:rPr lang="ko-KR" altLang="en-US" b="1" dirty="0">
                <a:hlinkClick r:id="rId4"/>
              </a:rPr>
              <a:t>국어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5"/>
              </a:rPr>
              <a:t>학습</a:t>
            </a:r>
            <a:r>
              <a:rPr lang="ko-KR" altLang="en-US" dirty="0">
                <a:hlinkClick r:id="rId5"/>
              </a:rPr>
              <a:t>관련</a:t>
            </a:r>
            <a:r>
              <a:rPr lang="ko-KR" altLang="en-US" b="1" dirty="0">
                <a:hlinkClick r:id="rId5"/>
              </a:rPr>
              <a:t>사이트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>
                <a:hlinkClick r:id="rId6"/>
              </a:rPr>
              <a:t>성규나라</a:t>
            </a:r>
            <a:r>
              <a:rPr lang="ko-KR" altLang="en-US" dirty="0">
                <a:hlinkClick r:id="rId6"/>
              </a:rPr>
              <a:t> 중학</a:t>
            </a:r>
            <a:r>
              <a:rPr lang="ko-KR" altLang="en-US" b="1" dirty="0">
                <a:hlinkClick r:id="rId6"/>
              </a:rPr>
              <a:t>국어</a:t>
            </a:r>
            <a:r>
              <a:rPr lang="en-US" altLang="ko-KR" dirty="0" smtClean="0">
                <a:hlinkClick r:id="rId6"/>
              </a:rPr>
              <a:t>!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국어</a:t>
            </a:r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b="1" dirty="0">
                <a:hlinkClick r:id="rId2"/>
              </a:rPr>
              <a:t>수학사이트</a:t>
            </a:r>
            <a:r>
              <a:rPr lang="ko-KR" altLang="en-US" dirty="0">
                <a:hlinkClick r:id="rId2"/>
              </a:rPr>
              <a:t>소개</a:t>
            </a:r>
            <a:r>
              <a:rPr lang="ko-KR" altLang="en-US" dirty="0"/>
              <a:t> </a:t>
            </a:r>
            <a:r>
              <a:rPr lang="ko-KR" altLang="en-US" dirty="0" smtClean="0"/>
              <a:t>     </a:t>
            </a:r>
            <a:r>
              <a:rPr lang="ko-KR" altLang="en-US" b="1" dirty="0" smtClean="0">
                <a:hlinkClick r:id="rId3"/>
              </a:rPr>
              <a:t>수학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ko-KR" altLang="en-US" dirty="0" err="1">
                <a:hlinkClick r:id="rId3"/>
              </a:rPr>
              <a:t>네이트</a:t>
            </a:r>
            <a:r>
              <a:rPr lang="ko-KR" altLang="en-US" dirty="0">
                <a:hlinkClick r:id="rId3"/>
              </a:rPr>
              <a:t> </a:t>
            </a:r>
            <a:r>
              <a:rPr lang="ko-KR" altLang="en-US" dirty="0" err="1">
                <a:hlinkClick r:id="rId3"/>
              </a:rPr>
              <a:t>디렉토리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>
                <a:hlinkClick r:id="rId4"/>
              </a:rPr>
              <a:t>사이트</a:t>
            </a:r>
            <a:r>
              <a:rPr lang="ko-KR" altLang="en-US" dirty="0">
                <a:hlinkClick r:id="rId4"/>
              </a:rPr>
              <a:t>링크 </a:t>
            </a:r>
            <a:r>
              <a:rPr lang="en-US" altLang="ko-KR" dirty="0">
                <a:hlinkClick r:id="rId4"/>
              </a:rPr>
              <a:t>- </a:t>
            </a:r>
            <a:r>
              <a:rPr lang="ko-KR" altLang="en-US" dirty="0">
                <a:hlinkClick r:id="rId4"/>
              </a:rPr>
              <a:t>교육</a:t>
            </a:r>
            <a:r>
              <a:rPr lang="ko-KR" altLang="en-US" b="1" dirty="0">
                <a:hlinkClick r:id="rId4"/>
              </a:rPr>
              <a:t>과학</a:t>
            </a:r>
            <a:r>
              <a:rPr lang="ko-KR" altLang="en-US" dirty="0">
                <a:hlinkClick r:id="rId4"/>
              </a:rPr>
              <a:t>기술부 홈페이지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>
                <a:hlinkClick r:id="rId5"/>
              </a:rPr>
              <a:t>국내 </a:t>
            </a:r>
            <a:r>
              <a:rPr lang="ko-KR" altLang="en-US" b="1" dirty="0">
                <a:hlinkClick r:id="rId5"/>
              </a:rPr>
              <a:t>수학</a:t>
            </a:r>
            <a:r>
              <a:rPr lang="ko-KR" altLang="en-US" dirty="0">
                <a:hlinkClick r:id="rId5"/>
              </a:rPr>
              <a:t>관련 </a:t>
            </a:r>
            <a:r>
              <a:rPr lang="ko-KR" altLang="en-US" b="1" dirty="0">
                <a:hlinkClick r:id="rId5"/>
              </a:rPr>
              <a:t>사이트</a:t>
            </a:r>
            <a:r>
              <a:rPr lang="ko-KR" altLang="en-US" dirty="0">
                <a:hlinkClick r:id="rId5"/>
              </a:rPr>
              <a:t>들 </a:t>
            </a:r>
            <a:r>
              <a:rPr lang="en-US" altLang="ko-KR" dirty="0">
                <a:hlinkClick r:id="rId5"/>
              </a:rPr>
              <a:t>- </a:t>
            </a:r>
            <a:r>
              <a:rPr lang="ko-KR" altLang="en-US" dirty="0">
                <a:hlinkClick r:id="rId5"/>
              </a:rPr>
              <a:t>전남대학교 </a:t>
            </a:r>
            <a:r>
              <a:rPr lang="ko-KR" altLang="en-US" b="1" dirty="0" smtClean="0">
                <a:hlinkClick r:id="rId5"/>
              </a:rPr>
              <a:t>수학</a:t>
            </a:r>
            <a:r>
              <a:rPr lang="ko-KR" altLang="en-US" dirty="0" smtClean="0">
                <a:hlinkClick r:id="rId5"/>
              </a:rPr>
              <a:t>교육과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6"/>
              </a:rPr>
              <a:t>수학</a:t>
            </a:r>
            <a:r>
              <a:rPr lang="ko-KR" altLang="en-US" dirty="0">
                <a:hlinkClick r:id="rId6"/>
              </a:rPr>
              <a:t>교육정보 </a:t>
            </a:r>
            <a:r>
              <a:rPr lang="en-US" altLang="ko-KR" dirty="0">
                <a:hlinkClick r:id="rId6"/>
              </a:rPr>
              <a:t>(M&amp;E Info)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>
                <a:hlinkClick r:id="rId7"/>
              </a:rPr>
              <a:t>야후</a:t>
            </a:r>
            <a:r>
              <a:rPr lang="en-US" altLang="ko-KR" dirty="0">
                <a:hlinkClick r:id="rId7"/>
              </a:rPr>
              <a:t>! </a:t>
            </a:r>
            <a:r>
              <a:rPr lang="ko-KR" altLang="en-US" dirty="0">
                <a:hlinkClick r:id="rId7"/>
              </a:rPr>
              <a:t>코리아 </a:t>
            </a:r>
            <a:r>
              <a:rPr lang="ko-KR" altLang="en-US" dirty="0" err="1">
                <a:hlinkClick r:id="rId7"/>
              </a:rPr>
              <a:t>디렉토리</a:t>
            </a:r>
            <a:r>
              <a:rPr lang="ko-KR" altLang="en-US" dirty="0">
                <a:hlinkClick r:id="rId7"/>
              </a:rPr>
              <a:t> </a:t>
            </a:r>
            <a:r>
              <a:rPr lang="en-US" altLang="ko-KR" dirty="0">
                <a:hlinkClick r:id="rId7"/>
              </a:rPr>
              <a:t>- </a:t>
            </a:r>
            <a:r>
              <a:rPr lang="ko-KR" altLang="en-US" dirty="0">
                <a:hlinkClick r:id="rId7"/>
              </a:rPr>
              <a:t>자연과학</a:t>
            </a:r>
            <a:r>
              <a:rPr lang="en-US" altLang="ko-KR" dirty="0">
                <a:hlinkClick r:id="rId7"/>
              </a:rPr>
              <a:t>&gt;</a:t>
            </a:r>
            <a:r>
              <a:rPr lang="ko-KR" altLang="en-US" b="1" dirty="0">
                <a:hlinkClick r:id="rId7"/>
              </a:rPr>
              <a:t>수학</a:t>
            </a:r>
            <a:r>
              <a:rPr lang="en-US" altLang="ko-KR" dirty="0">
                <a:hlinkClick r:id="rId7"/>
              </a:rPr>
              <a:t>&gt;</a:t>
            </a:r>
            <a:r>
              <a:rPr lang="ko-KR" altLang="en-US" b="1" dirty="0">
                <a:hlinkClick r:id="rId7"/>
              </a:rPr>
              <a:t>수학</a:t>
            </a:r>
            <a:r>
              <a:rPr lang="ko-KR" altLang="en-US" dirty="0">
                <a:hlinkClick r:id="rId7"/>
              </a:rPr>
              <a:t>교육</a:t>
            </a:r>
            <a:r>
              <a:rPr lang="en-US" altLang="ko-KR" dirty="0">
                <a:hlinkClick r:id="rId7"/>
              </a:rPr>
              <a:t>&gt;</a:t>
            </a:r>
            <a:r>
              <a:rPr lang="ko-KR" altLang="en-US" dirty="0">
                <a:hlinkClick r:id="rId7"/>
              </a:rPr>
              <a:t>교수</a:t>
            </a:r>
            <a:r>
              <a:rPr lang="en-US" altLang="ko-KR" dirty="0">
                <a:hlinkClick r:id="rId7"/>
              </a:rPr>
              <a:t>, </a:t>
            </a:r>
            <a:r>
              <a:rPr lang="ko-KR" altLang="en-US" b="1" dirty="0" smtClean="0">
                <a:hlinkClick r:id="rId7"/>
              </a:rPr>
              <a:t>학습</a:t>
            </a:r>
            <a:r>
              <a:rPr lang="ko-KR" altLang="en-US" dirty="0" smtClean="0">
                <a:hlinkClick r:id="rId7"/>
              </a:rPr>
              <a:t>자료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>
                <a:hlinkClick r:id="rId8"/>
              </a:rPr>
              <a:t>루오니의</a:t>
            </a:r>
            <a:r>
              <a:rPr lang="ko-KR" altLang="en-US" dirty="0">
                <a:hlinkClick r:id="rId8"/>
              </a:rPr>
              <a:t> 집 </a:t>
            </a:r>
            <a:r>
              <a:rPr lang="en-US" altLang="ko-KR" dirty="0">
                <a:hlinkClick r:id="rId8"/>
              </a:rPr>
              <a:t>: </a:t>
            </a:r>
            <a:r>
              <a:rPr lang="ko-KR" altLang="en-US" b="1" dirty="0">
                <a:hlinkClick r:id="rId8"/>
              </a:rPr>
              <a:t>수학</a:t>
            </a:r>
            <a:r>
              <a:rPr lang="ko-KR" altLang="en-US" dirty="0">
                <a:hlinkClick r:id="rId8"/>
              </a:rPr>
              <a:t> 참고 </a:t>
            </a:r>
            <a:r>
              <a:rPr lang="ko-KR" altLang="en-US" b="1" dirty="0">
                <a:hlinkClick r:id="rId8"/>
              </a:rPr>
              <a:t>사이트</a:t>
            </a:r>
            <a:r>
              <a:rPr lang="ko-KR" altLang="en-US" dirty="0"/>
              <a:t>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b="1" dirty="0">
                <a:hlinkClick r:id="rId9"/>
              </a:rPr>
              <a:t>수학</a:t>
            </a:r>
            <a:r>
              <a:rPr lang="ko-KR" altLang="en-US" dirty="0">
                <a:hlinkClick r:id="rId9"/>
              </a:rPr>
              <a:t> 공부 </a:t>
            </a:r>
            <a:r>
              <a:rPr lang="ko-KR" altLang="en-US" b="1" dirty="0">
                <a:hlinkClick r:id="rId9"/>
              </a:rPr>
              <a:t>사이트</a:t>
            </a:r>
            <a:r>
              <a:rPr lang="ko-KR" altLang="en-US" dirty="0"/>
              <a:t> </a:t>
            </a:r>
            <a:r>
              <a:rPr lang="ko-KR" altLang="en-US" dirty="0" smtClean="0"/>
              <a:t>     </a:t>
            </a:r>
            <a:r>
              <a:rPr lang="ko-KR" altLang="en-US" b="1" dirty="0" smtClean="0">
                <a:hlinkClick r:id="rId10"/>
              </a:rPr>
              <a:t>수학</a:t>
            </a:r>
            <a:r>
              <a:rPr lang="ko-KR" altLang="en-US" dirty="0" smtClean="0">
                <a:hlinkClick r:id="rId10"/>
              </a:rPr>
              <a:t>관련인터넷</a:t>
            </a:r>
            <a:r>
              <a:rPr lang="ko-KR" altLang="en-US" b="1" dirty="0" smtClean="0">
                <a:hlinkClick r:id="rId10"/>
              </a:rPr>
              <a:t>사이트</a:t>
            </a:r>
            <a:r>
              <a:rPr lang="ko-KR" altLang="en-US" dirty="0" smtClean="0">
                <a:hlinkClick r:id="rId10"/>
              </a:rPr>
              <a:t>안내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b="1" dirty="0" smtClean="0"/>
              <a:t>수학학습 </a:t>
            </a:r>
            <a:r>
              <a:rPr lang="ko-KR" altLang="en-US" b="1" dirty="0"/>
              <a:t>사이트</a:t>
            </a:r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ko-KR" altLang="en-US" dirty="0" smtClean="0"/>
          </a:p>
          <a:p>
            <a:r>
              <a:rPr lang="ko-KR" altLang="en-US" b="1" dirty="0"/>
              <a:t>이경희선생님의 </a:t>
            </a:r>
            <a:r>
              <a:rPr lang="ko-KR" altLang="en-US" b="1" dirty="0" err="1"/>
              <a:t>초등수학맥잡기</a:t>
            </a:r>
            <a:endParaRPr lang="ko-KR" altLang="en-US" dirty="0" smtClean="0"/>
          </a:p>
          <a:p>
            <a:r>
              <a:rPr lang="en-US" altLang="ko-KR" b="1" dirty="0"/>
              <a:t>(</a:t>
            </a:r>
            <a:r>
              <a:rPr lang="en-US" altLang="ko-KR" b="1" u="sng" dirty="0">
                <a:hlinkClick r:id="rId2"/>
              </a:rPr>
              <a:t>http://xmath.net/</a:t>
            </a:r>
            <a:r>
              <a:rPr lang="ko-KR" altLang="en-US" b="1" dirty="0"/>
              <a:t> </a:t>
            </a:r>
            <a:r>
              <a:rPr lang="en-US" altLang="ko-KR" b="1" dirty="0"/>
              <a:t>),</a:t>
            </a:r>
            <a:endParaRPr lang="ko-KR" altLang="en-US" dirty="0" smtClean="0"/>
          </a:p>
          <a:p>
            <a:r>
              <a:rPr lang="ko-KR" altLang="en-US" dirty="0"/>
              <a:t> </a:t>
            </a:r>
            <a:endParaRPr lang="en-US" altLang="ko-KR" dirty="0" smtClean="0"/>
          </a:p>
          <a:p>
            <a:r>
              <a:rPr lang="ko-KR" altLang="en-US" dirty="0" err="1">
                <a:hlinkClick r:id="rId3"/>
              </a:rPr>
              <a:t>야후</a:t>
            </a:r>
            <a:r>
              <a:rPr lang="en-US" altLang="ko-KR" dirty="0">
                <a:hlinkClick r:id="rId3"/>
              </a:rPr>
              <a:t>! </a:t>
            </a:r>
            <a:r>
              <a:rPr lang="ko-KR" altLang="en-US" dirty="0">
                <a:hlinkClick r:id="rId3"/>
              </a:rPr>
              <a:t>코리아 </a:t>
            </a:r>
            <a:r>
              <a:rPr lang="ko-KR" altLang="en-US" dirty="0" err="1">
                <a:hlinkClick r:id="rId3"/>
              </a:rPr>
              <a:t>디렉토리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>
                <a:hlinkClick r:id="rId3"/>
              </a:rPr>
              <a:t>- </a:t>
            </a:r>
            <a:r>
              <a:rPr lang="ko-KR" altLang="en-US" dirty="0">
                <a:hlinkClick r:id="rId3"/>
              </a:rPr>
              <a:t>자연과학</a:t>
            </a:r>
            <a:r>
              <a:rPr lang="en-US" altLang="ko-KR" dirty="0">
                <a:hlinkClick r:id="rId3"/>
              </a:rPr>
              <a:t>&gt;</a:t>
            </a:r>
            <a:r>
              <a:rPr lang="ko-KR" altLang="en-US" dirty="0">
                <a:hlinkClick r:id="rId3"/>
              </a:rPr>
              <a:t>수학</a:t>
            </a:r>
            <a:r>
              <a:rPr lang="en-US" altLang="ko-KR" dirty="0">
                <a:hlinkClick r:id="rId3"/>
              </a:rPr>
              <a:t>&gt;</a:t>
            </a:r>
            <a:r>
              <a:rPr lang="ko-KR" altLang="en-US" dirty="0">
                <a:hlinkClick r:id="rId3"/>
              </a:rPr>
              <a:t>수학교육</a:t>
            </a:r>
            <a:r>
              <a:rPr lang="en-US" altLang="ko-KR" dirty="0">
                <a:hlinkClick r:id="rId3"/>
              </a:rPr>
              <a:t>&gt;</a:t>
            </a:r>
            <a:r>
              <a:rPr lang="ko-KR" altLang="en-US" dirty="0">
                <a:hlinkClick r:id="rId3"/>
              </a:rPr>
              <a:t>교수</a:t>
            </a:r>
            <a:r>
              <a:rPr lang="en-US" altLang="ko-KR" dirty="0">
                <a:hlinkClick r:id="rId3"/>
              </a:rPr>
              <a:t>, </a:t>
            </a:r>
            <a:r>
              <a:rPr lang="ko-KR" altLang="en-US" b="1" dirty="0">
                <a:hlinkClick r:id="rId3"/>
              </a:rPr>
              <a:t>학습자료</a:t>
            </a:r>
            <a:r>
              <a:rPr lang="ko-KR" altLang="en-US" dirty="0">
                <a:hlinkClick r:id="rId3"/>
              </a:rPr>
              <a:t> </a:t>
            </a:r>
            <a:endParaRPr lang="en-US" altLang="ko-KR" dirty="0" smtClean="0"/>
          </a:p>
          <a:p>
            <a:endParaRPr lang="ko-KR" altLang="en-US" dirty="0" smtClean="0"/>
          </a:p>
          <a:p>
            <a:r>
              <a:rPr lang="ko-KR" altLang="en-US" b="1" dirty="0"/>
              <a:t>송정환선생님 홈페이지</a:t>
            </a:r>
            <a:endParaRPr lang="ko-KR" altLang="en-US" dirty="0" smtClean="0"/>
          </a:p>
          <a:p>
            <a:r>
              <a:rPr lang="en-US" altLang="ko-KR" b="1" dirty="0"/>
              <a:t>(</a:t>
            </a:r>
            <a:r>
              <a:rPr lang="en-US" altLang="ko-KR" b="1" u="sng" dirty="0">
                <a:hlinkClick r:id="rId4"/>
              </a:rPr>
              <a:t>http://user.chollian.net/~junghwas/</a:t>
            </a:r>
            <a:r>
              <a:rPr lang="ko-KR" altLang="en-US" b="1" dirty="0"/>
              <a:t> </a:t>
            </a:r>
            <a:r>
              <a:rPr lang="en-US" altLang="ko-KR" b="1" dirty="0"/>
              <a:t>),</a:t>
            </a:r>
            <a:endParaRPr lang="ko-KR" altLang="en-US" dirty="0" smtClean="0"/>
          </a:p>
          <a:p>
            <a:r>
              <a:rPr lang="ko-KR" altLang="en-US" dirty="0"/>
              <a:t> </a:t>
            </a:r>
            <a:endParaRPr lang="ko-KR" altLang="en-US" dirty="0" smtClean="0"/>
          </a:p>
          <a:p>
            <a:r>
              <a:rPr lang="ko-KR" altLang="en-US" b="1" dirty="0"/>
              <a:t>수학대장</a:t>
            </a:r>
            <a:endParaRPr lang="ko-KR" altLang="en-US" dirty="0" smtClean="0"/>
          </a:p>
          <a:p>
            <a:r>
              <a:rPr lang="en-US" altLang="ko-KR" b="1" dirty="0"/>
              <a:t>(</a:t>
            </a:r>
            <a:r>
              <a:rPr lang="en-US" altLang="ko-KR" b="1" u="sng" dirty="0">
                <a:hlinkClick r:id="rId5"/>
              </a:rPr>
              <a:t>http://claralee.new21.net/</a:t>
            </a:r>
            <a:r>
              <a:rPr lang="ko-KR" altLang="en-US" b="1" dirty="0"/>
              <a:t> </a:t>
            </a:r>
            <a:r>
              <a:rPr lang="en-US" altLang="ko-KR" b="1" dirty="0"/>
              <a:t>)</a:t>
            </a: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b="1" dirty="0" smtClean="0"/>
              <a:t>수학교사가 만든 수학학습 사이트</a:t>
            </a:r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b="1" dirty="0" err="1"/>
              <a:t>알지수학</a:t>
            </a:r>
            <a:endParaRPr lang="ko-KR" altLang="en-US" dirty="0" smtClean="0"/>
          </a:p>
          <a:p>
            <a:r>
              <a:rPr lang="en-US" altLang="ko-KR" b="1" dirty="0"/>
              <a:t>(</a:t>
            </a:r>
            <a:r>
              <a:rPr lang="en-US" altLang="ko-KR" b="1" u="sng" dirty="0">
                <a:hlinkClick r:id="rId2"/>
              </a:rPr>
              <a:t>http://www.rgmath.com/</a:t>
            </a:r>
            <a:r>
              <a:rPr lang="ko-KR" altLang="en-US" b="1" dirty="0"/>
              <a:t> </a:t>
            </a:r>
            <a:r>
              <a:rPr lang="en-US" altLang="ko-KR" b="1" dirty="0"/>
              <a:t>), </a:t>
            </a:r>
            <a:endParaRPr lang="ko-KR" altLang="en-US" dirty="0" smtClean="0"/>
          </a:p>
          <a:p>
            <a:r>
              <a:rPr lang="ko-KR" altLang="en-US" dirty="0"/>
              <a:t> </a:t>
            </a:r>
            <a:endParaRPr lang="en-US" altLang="ko-KR" dirty="0" smtClean="0"/>
          </a:p>
          <a:p>
            <a:r>
              <a:rPr lang="ko-KR" altLang="en-US" dirty="0" err="1">
                <a:hlinkClick r:id="rId3"/>
              </a:rPr>
              <a:t>서보식의</a:t>
            </a:r>
            <a:r>
              <a:rPr lang="ko-KR" altLang="en-US" dirty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GSP</a:t>
            </a:r>
            <a:endParaRPr lang="en-US" altLang="ko-KR" dirty="0" smtClean="0"/>
          </a:p>
          <a:p>
            <a:endParaRPr lang="ko-KR" altLang="en-US" dirty="0" smtClean="0"/>
          </a:p>
          <a:p>
            <a:r>
              <a:rPr lang="ko-KR" altLang="en-US" b="1" dirty="0"/>
              <a:t>기인의 수학나라</a:t>
            </a:r>
            <a:endParaRPr lang="ko-KR" altLang="en-US" dirty="0" smtClean="0"/>
          </a:p>
          <a:p>
            <a:r>
              <a:rPr lang="en-US" altLang="ko-KR" b="1" dirty="0"/>
              <a:t>(</a:t>
            </a:r>
            <a:r>
              <a:rPr lang="en-US" altLang="ko-KR" b="1" u="sng" dirty="0">
                <a:hlinkClick r:id="rId4"/>
              </a:rPr>
              <a:t>http://math.new21.org/</a:t>
            </a:r>
            <a:r>
              <a:rPr lang="en-US" altLang="ko-KR" b="1" dirty="0"/>
              <a:t>),</a:t>
            </a:r>
            <a:endParaRPr lang="ko-KR" altLang="en-US" dirty="0" smtClean="0"/>
          </a:p>
          <a:p>
            <a:r>
              <a:rPr lang="ko-KR" altLang="en-US" dirty="0"/>
              <a:t> </a:t>
            </a:r>
            <a:endParaRPr lang="ko-KR" altLang="en-US" dirty="0" smtClean="0"/>
          </a:p>
          <a:p>
            <a:r>
              <a:rPr lang="ko-KR" altLang="en-US" b="1" dirty="0"/>
              <a:t>공주대 수학교육과 학습자료실</a:t>
            </a:r>
            <a:endParaRPr lang="ko-KR" altLang="en-US" dirty="0" smtClean="0"/>
          </a:p>
          <a:p>
            <a:r>
              <a:rPr lang="en-US" altLang="ko-KR" b="1" dirty="0"/>
              <a:t>(</a:t>
            </a:r>
            <a:r>
              <a:rPr lang="en-US" altLang="ko-KR" b="1" u="sng" dirty="0">
                <a:hlinkClick r:id="rId5"/>
              </a:rPr>
              <a:t>http://math.kongju.ac.kr/math/</a:t>
            </a:r>
            <a:r>
              <a:rPr lang="ko-KR" altLang="en-US" b="1" dirty="0"/>
              <a:t> </a:t>
            </a:r>
            <a:r>
              <a:rPr lang="en-US" altLang="ko-KR" b="1" dirty="0"/>
              <a:t>),</a:t>
            </a: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b="1" dirty="0"/>
              <a:t>수학교사가 만든 수학학습 사이트</a:t>
            </a:r>
            <a:endParaRPr lang="ko-KR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b="1" dirty="0"/>
              <a:t>김광수 선생님의 중학수학공부방</a:t>
            </a:r>
            <a:endParaRPr lang="ko-KR" altLang="en-US" dirty="0" smtClean="0"/>
          </a:p>
          <a:p>
            <a:r>
              <a:rPr lang="en-US" altLang="ko-KR" b="1" dirty="0"/>
              <a:t>(</a:t>
            </a:r>
            <a:r>
              <a:rPr lang="en-US" altLang="ko-KR" b="1" u="sng" dirty="0">
                <a:hlinkClick r:id="rId2"/>
              </a:rPr>
              <a:t>http://www.kgs10.com.ne.kr/</a:t>
            </a:r>
            <a:r>
              <a:rPr lang="en-US" altLang="ko-KR" b="1" dirty="0"/>
              <a:t>),</a:t>
            </a:r>
            <a:endParaRPr lang="ko-KR" altLang="en-US" dirty="0" smtClean="0"/>
          </a:p>
          <a:p>
            <a:r>
              <a:rPr lang="ko-KR" altLang="en-US" dirty="0"/>
              <a:t> </a:t>
            </a:r>
            <a:endParaRPr lang="ko-KR" altLang="en-US" dirty="0" smtClean="0"/>
          </a:p>
          <a:p>
            <a:r>
              <a:rPr lang="ko-KR" altLang="en-US" b="1" dirty="0"/>
              <a:t>김영관 선생님의 </a:t>
            </a:r>
            <a:r>
              <a:rPr lang="ko-KR" altLang="en-US" b="1" dirty="0" err="1"/>
              <a:t>바당</a:t>
            </a:r>
            <a:endParaRPr lang="ko-KR" altLang="en-US" dirty="0" smtClean="0"/>
          </a:p>
          <a:p>
            <a:r>
              <a:rPr lang="en-US" altLang="ko-KR" b="1" dirty="0"/>
              <a:t>(</a:t>
            </a:r>
            <a:r>
              <a:rPr lang="en-US" altLang="ko-KR" b="1" u="sng" dirty="0">
                <a:hlinkClick r:id="rId3"/>
              </a:rPr>
              <a:t>http://user.chol.com/~badang25/</a:t>
            </a:r>
            <a:r>
              <a:rPr lang="en-US" altLang="ko-KR" b="1" dirty="0"/>
              <a:t>),</a:t>
            </a:r>
            <a:endParaRPr lang="ko-KR" altLang="en-US" dirty="0" smtClean="0"/>
          </a:p>
          <a:p>
            <a:r>
              <a:rPr lang="ko-KR" altLang="en-US" dirty="0"/>
              <a:t> </a:t>
            </a:r>
            <a:endParaRPr lang="ko-KR" altLang="en-US" dirty="0" smtClean="0"/>
          </a:p>
          <a:p>
            <a:r>
              <a:rPr lang="ko-KR" altLang="en-US" b="1" dirty="0"/>
              <a:t>유시정선생님의 고교수학교실</a:t>
            </a:r>
            <a:endParaRPr lang="ko-KR" altLang="en-US" dirty="0" smtClean="0"/>
          </a:p>
          <a:p>
            <a:r>
              <a:rPr lang="en-US" altLang="ko-KR" b="1" dirty="0"/>
              <a:t>(</a:t>
            </a:r>
            <a:r>
              <a:rPr lang="en-US" altLang="ko-KR" b="1" u="sng" dirty="0">
                <a:hlinkClick r:id="rId4"/>
              </a:rPr>
              <a:t>http://www.highmath.org/</a:t>
            </a:r>
            <a:r>
              <a:rPr lang="en-US" altLang="ko-KR" b="1" dirty="0"/>
              <a:t>),</a:t>
            </a:r>
            <a:endParaRPr lang="ko-KR" altLang="en-US" dirty="0" smtClean="0"/>
          </a:p>
          <a:p>
            <a:r>
              <a:rPr lang="ko-KR" altLang="en-US" dirty="0"/>
              <a:t> </a:t>
            </a:r>
            <a:endParaRPr lang="ko-KR" altLang="en-US" dirty="0" smtClean="0"/>
          </a:p>
          <a:p>
            <a:r>
              <a:rPr lang="ko-KR" altLang="en-US" b="1" dirty="0" err="1"/>
              <a:t>허브매쓰</a:t>
            </a:r>
            <a:endParaRPr lang="ko-KR" altLang="en-US" dirty="0" smtClean="0"/>
          </a:p>
          <a:p>
            <a:r>
              <a:rPr lang="en-US" altLang="ko-KR" b="1" dirty="0"/>
              <a:t>(</a:t>
            </a:r>
            <a:r>
              <a:rPr lang="en-US" altLang="ko-KR" b="1" u="sng" dirty="0">
                <a:hlinkClick r:id="rId5"/>
              </a:rPr>
              <a:t>http://www.hubmath.com/</a:t>
            </a:r>
            <a:r>
              <a:rPr lang="en-US" altLang="ko-KR" b="1" dirty="0"/>
              <a:t>), </a:t>
            </a: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b="1" dirty="0"/>
              <a:t>수학교사가 만든 수학학습 사이트</a:t>
            </a:r>
            <a:endParaRPr lang="ko-KR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광장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71</TotalTime>
  <Words>689</Words>
  <Application>Microsoft Office PowerPoint</Application>
  <PresentationFormat>화면 슬라이드 쇼(4:3)</PresentationFormat>
  <Paragraphs>268</Paragraphs>
  <Slides>27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27</vt:i4>
      </vt:variant>
    </vt:vector>
  </HeadingPairs>
  <TitlesOfParts>
    <vt:vector size="28" baseType="lpstr">
      <vt:lpstr>광장</vt:lpstr>
      <vt:lpstr>초중고 전과목학습 사이트</vt:lpstr>
      <vt:lpstr>학습사이트 모음</vt:lpstr>
      <vt:lpstr>한문추천사이트</vt:lpstr>
      <vt:lpstr>국어</vt:lpstr>
      <vt:lpstr>국어</vt:lpstr>
      <vt:lpstr>수학학습 사이트</vt:lpstr>
      <vt:lpstr>수학교사가 만든 수학학습 사이트</vt:lpstr>
      <vt:lpstr>수학교사가 만든 수학학습 사이트</vt:lpstr>
      <vt:lpstr>수학교사가 만든 수학학습 사이트</vt:lpstr>
      <vt:lpstr>수학교사가 만든 수학학습 사이트</vt:lpstr>
      <vt:lpstr>수학교사가 만든 수학학습 사이트</vt:lpstr>
      <vt:lpstr>영어학습사이트</vt:lpstr>
      <vt:lpstr>영어학습사이트</vt:lpstr>
      <vt:lpstr>영어학습사이트</vt:lpstr>
      <vt:lpstr>영어학습사이트</vt:lpstr>
      <vt:lpstr>사회학습사이트</vt:lpstr>
      <vt:lpstr>사회학습사이트</vt:lpstr>
      <vt:lpstr>사회학습사이트</vt:lpstr>
      <vt:lpstr>과학 학습사이트</vt:lpstr>
      <vt:lpstr>과학 학습사이트</vt:lpstr>
      <vt:lpstr>과학 학습사이트</vt:lpstr>
      <vt:lpstr>과학 학습사이트</vt:lpstr>
      <vt:lpstr>미국 과학학습사이트</vt:lpstr>
      <vt:lpstr>기초학력보정</vt:lpstr>
      <vt:lpstr>학습부진아지도</vt:lpstr>
      <vt:lpstr>학습부진아지도</vt:lpstr>
      <vt:lpstr>학습부진아지도</vt:lpstr>
    </vt:vector>
  </TitlesOfParts>
  <Company>Samsung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초중고 전과목학습사이트</dc:title>
  <dc:creator>SEC</dc:creator>
  <cp:lastModifiedBy>SEC</cp:lastModifiedBy>
  <cp:revision>18</cp:revision>
  <dcterms:created xsi:type="dcterms:W3CDTF">2012-10-22T09:14:55Z</dcterms:created>
  <dcterms:modified xsi:type="dcterms:W3CDTF">2012-10-22T10:26:13Z</dcterms:modified>
</cp:coreProperties>
</file>