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s/slide207.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69.xml" ContentType="application/vnd.openxmlformats-officedocument.presentationml.slide+xml"/>
  <Override PartName="/ppt/tableStyles.xml" ContentType="application/vnd.openxmlformats-officedocument.presentationml.tableStyles+xml"/>
  <Override PartName="/ppt/slides/slide147.xml" ContentType="application/vnd.openxmlformats-officedocument.presentationml.slide+xml"/>
  <Override PartName="/ppt/slides/slide158.xml" ContentType="application/vnd.openxmlformats-officedocument.presentationml.slide+xml"/>
  <Override PartName="/ppt/slides/slide194.xml" ContentType="application/vnd.openxmlformats-officedocument.presentationml.slide+xml"/>
  <Override PartName="/ppt/slides/slide210.xml" ContentType="application/vnd.openxmlformats-officedocument.presentationml.slide+xml"/>
  <Override PartName="/ppt/slides/slide99.xml" ContentType="application/vnd.openxmlformats-officedocument.presentationml.slide+xml"/>
  <Override PartName="/ppt/slides/slide136.xml" ContentType="application/vnd.openxmlformats-officedocument.presentationml.slide+xml"/>
  <Override PartName="/ppt/slides/slide183.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72.xml" ContentType="application/vnd.openxmlformats-officedocument.presentationml.slide+xml"/>
  <Override PartName="/ppt/slides/slide190.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slides/slide208.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s/slide199.xml" ContentType="application/vnd.openxmlformats-officedocument.presentationml.slide+xml"/>
  <Override PartName="/ppt/slides/slide204.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s/slide188.xml" ContentType="application/vnd.openxmlformats-officedocument.presentationml.slide+xml"/>
  <Override PartName="/ppt/slides/slide211.xml" ContentType="application/vnd.openxmlformats-officedocument.presentationml.slide+xml"/>
  <Override PartName="/ppt/slides/slide119.xml" ContentType="application/vnd.openxmlformats-officedocument.presentationml.slide+xml"/>
  <Override PartName="/ppt/slides/slide148.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s/slide195.xml" ContentType="application/vnd.openxmlformats-officedocument.presentationml.slide+xml"/>
  <Override PartName="/ppt/slides/slide20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ppt/slides/slide191.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s/slide180.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s/slide209.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slides/slide205.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s/slide196.xml" ContentType="application/vnd.openxmlformats-officedocument.presentationml.slide+xml"/>
  <Override PartName="/ppt/slides/slide212.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185.xml" ContentType="application/vnd.openxmlformats-officedocument.presentationml.slide+xml"/>
  <Override PartName="/ppt/slides/slide201.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192.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Layouts/slideLayout9.xml" ContentType="application/vnd.openxmlformats-officedocument.presentationml.slideLayout+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s/slide206.xml" ContentType="application/vnd.openxmlformats-officedocument.presentationml.slide+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slides/slide197.xml" ContentType="application/vnd.openxmlformats-officedocument.presentationml.slide+xml"/>
  <Override PartName="/ppt/slides/slide202.xml" ContentType="application/vnd.openxmlformats-officedocument.presentationml.slide+xml"/>
  <Override PartName="/ppt/slides/slide139.xml" ContentType="application/vnd.openxmlformats-officedocument.presentationml.slide+xml"/>
  <Override PartName="/ppt/slides/slide157.xml" ContentType="application/vnd.openxmlformats-officedocument.presentationml.slide+xml"/>
  <Override PartName="/ppt/slides/slide186.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193.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Override PartName="/ppt/slides/slide198.xml" ContentType="application/vnd.openxmlformats-officedocument.presentationml.slide+xml"/>
  <Override PartName="/ppt/slides/slide203.xml" ContentType="application/vnd.openxmlformats-officedocument.presentationml.slide+xml"/>
  <Override PartName="/ppt/slides/slide129.xml" ContentType="application/vnd.openxmlformats-officedocument.presentationml.slide+xml"/>
  <Override PartName="/ppt/slides/slide176.xml" ContentType="application/vnd.openxmlformats-officedocument.presentationml.slide+xml"/>
  <Override PartName="/ppt/slides/slide118.xml" ContentType="application/vnd.openxmlformats-officedocument.presentationml.slide+xml"/>
  <Override PartName="/ppt/slides/slide165.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9" r:id="rId4"/>
    <p:sldId id="467" r:id="rId5"/>
    <p:sldId id="468" r:id="rId6"/>
    <p:sldId id="469" r:id="rId7"/>
    <p:sldId id="260" r:id="rId8"/>
    <p:sldId id="258"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302" r:id="rId48"/>
    <p:sldId id="299" r:id="rId49"/>
    <p:sldId id="301" r:id="rId50"/>
    <p:sldId id="300" r:id="rId51"/>
    <p:sldId id="303" r:id="rId52"/>
    <p:sldId id="306" r:id="rId53"/>
    <p:sldId id="304" r:id="rId54"/>
    <p:sldId id="307" r:id="rId55"/>
    <p:sldId id="305" r:id="rId56"/>
    <p:sldId id="308" r:id="rId57"/>
    <p:sldId id="309" r:id="rId58"/>
    <p:sldId id="310" r:id="rId59"/>
    <p:sldId id="311" r:id="rId60"/>
    <p:sldId id="312" r:id="rId61"/>
    <p:sldId id="313" r:id="rId62"/>
    <p:sldId id="318" r:id="rId63"/>
    <p:sldId id="317" r:id="rId64"/>
    <p:sldId id="314" r:id="rId65"/>
    <p:sldId id="316" r:id="rId66"/>
    <p:sldId id="315" r:id="rId67"/>
    <p:sldId id="319" r:id="rId68"/>
    <p:sldId id="320" r:id="rId69"/>
    <p:sldId id="321" r:id="rId70"/>
    <p:sldId id="322" r:id="rId71"/>
    <p:sldId id="323" r:id="rId72"/>
    <p:sldId id="324" r:id="rId73"/>
    <p:sldId id="325" r:id="rId74"/>
    <p:sldId id="326" r:id="rId75"/>
    <p:sldId id="327" r:id="rId76"/>
    <p:sldId id="328" r:id="rId77"/>
    <p:sldId id="329" r:id="rId78"/>
    <p:sldId id="330" r:id="rId79"/>
    <p:sldId id="331" r:id="rId80"/>
    <p:sldId id="332" r:id="rId81"/>
    <p:sldId id="333" r:id="rId82"/>
    <p:sldId id="334" r:id="rId83"/>
    <p:sldId id="335" r:id="rId84"/>
    <p:sldId id="336" r:id="rId85"/>
    <p:sldId id="337" r:id="rId86"/>
    <p:sldId id="338" r:id="rId87"/>
    <p:sldId id="339" r:id="rId88"/>
    <p:sldId id="340" r:id="rId89"/>
    <p:sldId id="341" r:id="rId90"/>
    <p:sldId id="342" r:id="rId91"/>
    <p:sldId id="343" r:id="rId92"/>
    <p:sldId id="344" r:id="rId93"/>
    <p:sldId id="345" r:id="rId94"/>
    <p:sldId id="346" r:id="rId95"/>
    <p:sldId id="347" r:id="rId96"/>
    <p:sldId id="348" r:id="rId97"/>
    <p:sldId id="349" r:id="rId98"/>
    <p:sldId id="350" r:id="rId99"/>
    <p:sldId id="351" r:id="rId100"/>
    <p:sldId id="352" r:id="rId101"/>
    <p:sldId id="353" r:id="rId102"/>
    <p:sldId id="354" r:id="rId103"/>
    <p:sldId id="355" r:id="rId104"/>
    <p:sldId id="356" r:id="rId105"/>
    <p:sldId id="357" r:id="rId106"/>
    <p:sldId id="358" r:id="rId107"/>
    <p:sldId id="359" r:id="rId108"/>
    <p:sldId id="360" r:id="rId109"/>
    <p:sldId id="361" r:id="rId110"/>
    <p:sldId id="362" r:id="rId111"/>
    <p:sldId id="363" r:id="rId112"/>
    <p:sldId id="364" r:id="rId113"/>
    <p:sldId id="365" r:id="rId114"/>
    <p:sldId id="366" r:id="rId115"/>
    <p:sldId id="367" r:id="rId116"/>
    <p:sldId id="368" r:id="rId117"/>
    <p:sldId id="369" r:id="rId118"/>
    <p:sldId id="370" r:id="rId119"/>
    <p:sldId id="371" r:id="rId120"/>
    <p:sldId id="372" r:id="rId121"/>
    <p:sldId id="373" r:id="rId122"/>
    <p:sldId id="374" r:id="rId123"/>
    <p:sldId id="375" r:id="rId124"/>
    <p:sldId id="376" r:id="rId125"/>
    <p:sldId id="377" r:id="rId126"/>
    <p:sldId id="378" r:id="rId127"/>
    <p:sldId id="379" r:id="rId128"/>
    <p:sldId id="380" r:id="rId129"/>
    <p:sldId id="381" r:id="rId130"/>
    <p:sldId id="382" r:id="rId131"/>
    <p:sldId id="383" r:id="rId132"/>
    <p:sldId id="384" r:id="rId133"/>
    <p:sldId id="385" r:id="rId134"/>
    <p:sldId id="386" r:id="rId135"/>
    <p:sldId id="387" r:id="rId136"/>
    <p:sldId id="388" r:id="rId137"/>
    <p:sldId id="389" r:id="rId138"/>
    <p:sldId id="390" r:id="rId139"/>
    <p:sldId id="391" r:id="rId140"/>
    <p:sldId id="392" r:id="rId141"/>
    <p:sldId id="393" r:id="rId142"/>
    <p:sldId id="396" r:id="rId143"/>
    <p:sldId id="397" r:id="rId144"/>
    <p:sldId id="398" r:id="rId145"/>
    <p:sldId id="399" r:id="rId146"/>
    <p:sldId id="400" r:id="rId147"/>
    <p:sldId id="401" r:id="rId148"/>
    <p:sldId id="402" r:id="rId149"/>
    <p:sldId id="403" r:id="rId150"/>
    <p:sldId id="404" r:id="rId151"/>
    <p:sldId id="405" r:id="rId152"/>
    <p:sldId id="406" r:id="rId153"/>
    <p:sldId id="407" r:id="rId154"/>
    <p:sldId id="408" r:id="rId155"/>
    <p:sldId id="409" r:id="rId156"/>
    <p:sldId id="410" r:id="rId157"/>
    <p:sldId id="411" r:id="rId158"/>
    <p:sldId id="412" r:id="rId159"/>
    <p:sldId id="413" r:id="rId160"/>
    <p:sldId id="414" r:id="rId161"/>
    <p:sldId id="415" r:id="rId162"/>
    <p:sldId id="416" r:id="rId163"/>
    <p:sldId id="417" r:id="rId164"/>
    <p:sldId id="418" r:id="rId165"/>
    <p:sldId id="419" r:id="rId166"/>
    <p:sldId id="420" r:id="rId167"/>
    <p:sldId id="421" r:id="rId168"/>
    <p:sldId id="422" r:id="rId169"/>
    <p:sldId id="423" r:id="rId170"/>
    <p:sldId id="424" r:id="rId171"/>
    <p:sldId id="425" r:id="rId172"/>
    <p:sldId id="426" r:id="rId173"/>
    <p:sldId id="427" r:id="rId174"/>
    <p:sldId id="428" r:id="rId175"/>
    <p:sldId id="429" r:id="rId176"/>
    <p:sldId id="430" r:id="rId177"/>
    <p:sldId id="431" r:id="rId178"/>
    <p:sldId id="432" r:id="rId179"/>
    <p:sldId id="433" r:id="rId180"/>
    <p:sldId id="434" r:id="rId181"/>
    <p:sldId id="435" r:id="rId182"/>
    <p:sldId id="436" r:id="rId183"/>
    <p:sldId id="437" r:id="rId184"/>
    <p:sldId id="438" r:id="rId185"/>
    <p:sldId id="439" r:id="rId186"/>
    <p:sldId id="440" r:id="rId187"/>
    <p:sldId id="441" r:id="rId188"/>
    <p:sldId id="447" r:id="rId189"/>
    <p:sldId id="448" r:id="rId190"/>
    <p:sldId id="449" r:id="rId191"/>
    <p:sldId id="450" r:id="rId192"/>
    <p:sldId id="451" r:id="rId193"/>
    <p:sldId id="452" r:id="rId194"/>
    <p:sldId id="453" r:id="rId195"/>
    <p:sldId id="454" r:id="rId196"/>
    <p:sldId id="455" r:id="rId197"/>
    <p:sldId id="456" r:id="rId198"/>
    <p:sldId id="457" r:id="rId199"/>
    <p:sldId id="458" r:id="rId200"/>
    <p:sldId id="459" r:id="rId201"/>
    <p:sldId id="442" r:id="rId202"/>
    <p:sldId id="443" r:id="rId203"/>
    <p:sldId id="460" r:id="rId204"/>
    <p:sldId id="461" r:id="rId205"/>
    <p:sldId id="444" r:id="rId206"/>
    <p:sldId id="445" r:id="rId207"/>
    <p:sldId id="446" r:id="rId208"/>
    <p:sldId id="462" r:id="rId209"/>
    <p:sldId id="463" r:id="rId210"/>
    <p:sldId id="464" r:id="rId211"/>
    <p:sldId id="466" r:id="rId212"/>
    <p:sldId id="465" r:id="rId213"/>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96" y="-4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60" Type="http://schemas.openxmlformats.org/officeDocument/2006/relationships/slide" Target="slides/slide159.xml"/><Relationship Id="rId165" Type="http://schemas.openxmlformats.org/officeDocument/2006/relationships/slide" Target="slides/slide164.xml"/><Relationship Id="rId181" Type="http://schemas.openxmlformats.org/officeDocument/2006/relationships/slide" Target="slides/slide180.xml"/><Relationship Id="rId186" Type="http://schemas.openxmlformats.org/officeDocument/2006/relationships/slide" Target="slides/slide185.xml"/><Relationship Id="rId216" Type="http://schemas.openxmlformats.org/officeDocument/2006/relationships/theme" Target="theme/theme1.xml"/><Relationship Id="rId211" Type="http://schemas.openxmlformats.org/officeDocument/2006/relationships/slide" Target="slides/slide210.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slide" Target="slides/slide149.xml"/><Relationship Id="rId155" Type="http://schemas.openxmlformats.org/officeDocument/2006/relationships/slide" Target="slides/slide154.xml"/><Relationship Id="rId171" Type="http://schemas.openxmlformats.org/officeDocument/2006/relationships/slide" Target="slides/slide170.xml"/><Relationship Id="rId176" Type="http://schemas.openxmlformats.org/officeDocument/2006/relationships/slide" Target="slides/slide175.xml"/><Relationship Id="rId192" Type="http://schemas.openxmlformats.org/officeDocument/2006/relationships/slide" Target="slides/slide191.xml"/><Relationship Id="rId197" Type="http://schemas.openxmlformats.org/officeDocument/2006/relationships/slide" Target="slides/slide196.xml"/><Relationship Id="rId206" Type="http://schemas.openxmlformats.org/officeDocument/2006/relationships/slide" Target="slides/slide205.xml"/><Relationship Id="rId201" Type="http://schemas.openxmlformats.org/officeDocument/2006/relationships/slide" Target="slides/slide200.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61" Type="http://schemas.openxmlformats.org/officeDocument/2006/relationships/slide" Target="slides/slide160.xml"/><Relationship Id="rId166" Type="http://schemas.openxmlformats.org/officeDocument/2006/relationships/slide" Target="slides/slide165.xml"/><Relationship Id="rId182" Type="http://schemas.openxmlformats.org/officeDocument/2006/relationships/slide" Target="slides/slide181.xml"/><Relationship Id="rId187" Type="http://schemas.openxmlformats.org/officeDocument/2006/relationships/slide" Target="slides/slide186.xml"/><Relationship Id="rId217"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212" Type="http://schemas.openxmlformats.org/officeDocument/2006/relationships/slide" Target="slides/slide211.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slide" Target="slides/slide150.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172" Type="http://schemas.openxmlformats.org/officeDocument/2006/relationships/slide" Target="slides/slide171.xml"/><Relationship Id="rId193" Type="http://schemas.openxmlformats.org/officeDocument/2006/relationships/slide" Target="slides/slide192.xml"/><Relationship Id="rId202" Type="http://schemas.openxmlformats.org/officeDocument/2006/relationships/slide" Target="slides/slide201.xml"/><Relationship Id="rId207" Type="http://schemas.openxmlformats.org/officeDocument/2006/relationships/slide" Target="slides/slide206.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presProps" Target="presProps.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viewProps" Target="viewProps.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9" name="부제목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ko-KR" altLang="en-US" smtClean="0"/>
              <a:t>마스터 부제목 스타일 편집</a:t>
            </a:r>
            <a:endParaRPr kumimoji="0" lang="en-US"/>
          </a:p>
        </p:txBody>
      </p:sp>
      <p:sp>
        <p:nvSpPr>
          <p:cNvPr id="28" name="제목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ko-KR" altLang="en-US" smtClean="0"/>
              <a:t>마스터 제목 스타일 편집</a:t>
            </a:r>
            <a:endParaRPr kumimoji="0" lang="en-US"/>
          </a:p>
        </p:txBody>
      </p:sp>
      <p:cxnSp>
        <p:nvCxnSpPr>
          <p:cNvPr id="8" name="직선 연결선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직선 연결선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타원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날짜 개체 틀 14"/>
          <p:cNvSpPr>
            <a:spLocks noGrp="1"/>
          </p:cNvSpPr>
          <p:nvPr>
            <p:ph type="dt" sz="half" idx="10"/>
          </p:nvPr>
        </p:nvSpPr>
        <p:spPr/>
        <p:txBody>
          <a:bodyPr/>
          <a:lstStyle/>
          <a:p>
            <a:fld id="{7C07ED3E-9276-4C9F-9A74-A739526FEEAE}" type="datetimeFigureOut">
              <a:rPr lang="ko-KR" altLang="en-US" smtClean="0"/>
              <a:pPr/>
              <a:t>2011-10-01</a:t>
            </a:fld>
            <a:endParaRPr lang="ko-KR" altLang="en-US"/>
          </a:p>
        </p:txBody>
      </p:sp>
      <p:sp>
        <p:nvSpPr>
          <p:cNvPr id="16" name="슬라이드 번호 개체 틀 15"/>
          <p:cNvSpPr>
            <a:spLocks noGrp="1"/>
          </p:cNvSpPr>
          <p:nvPr>
            <p:ph type="sldNum" sz="quarter" idx="11"/>
          </p:nvPr>
        </p:nvSpPr>
        <p:spPr/>
        <p:txBody>
          <a:bodyPr/>
          <a:lstStyle/>
          <a:p>
            <a:fld id="{AE229A95-9D1F-4AB3-9C7F-749AE941CD99}" type="slidenum">
              <a:rPr lang="ko-KR" altLang="en-US" smtClean="0"/>
              <a:pPr/>
              <a:t>‹#›</a:t>
            </a:fld>
            <a:endParaRPr lang="ko-KR" altLang="en-US"/>
          </a:p>
        </p:txBody>
      </p:sp>
      <p:sp>
        <p:nvSpPr>
          <p:cNvPr id="17" name="바닥글 개체 틀 16"/>
          <p:cNvSpPr>
            <a:spLocks noGrp="1"/>
          </p:cNvSpPr>
          <p:nvPr>
            <p:ph type="ftr" sz="quarter" idx="12"/>
          </p:nvPr>
        </p:nvSpPr>
        <p:spPr/>
        <p:txBody>
          <a:bodyPr/>
          <a:lstStyle/>
          <a:p>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7C07ED3E-9276-4C9F-9A74-A739526FEEAE}" type="datetimeFigureOut">
              <a:rPr lang="ko-KR" altLang="en-US" smtClean="0"/>
              <a:pPr/>
              <a:t>2011-10-01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E229A95-9D1F-4AB3-9C7F-749AE941CD99}"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kumimoji="0" lang="ko-KR" altLang="en-US" smtClean="0"/>
              <a:t>마스터 제목 스타일 편집</a:t>
            </a:r>
            <a:endParaRPr kumimoji="0" 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4" name="날짜 개체 틀 3"/>
          <p:cNvSpPr>
            <a:spLocks noGrp="1"/>
          </p:cNvSpPr>
          <p:nvPr>
            <p:ph type="dt" sz="half" idx="10"/>
          </p:nvPr>
        </p:nvSpPr>
        <p:spPr/>
        <p:txBody>
          <a:bodyPr/>
          <a:lstStyle/>
          <a:p>
            <a:fld id="{7C07ED3E-9276-4C9F-9A74-A739526FEEAE}" type="datetimeFigureOut">
              <a:rPr lang="ko-KR" altLang="en-US" smtClean="0"/>
              <a:pPr/>
              <a:t>2011-10-01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E229A95-9D1F-4AB3-9C7F-749AE941CD99}"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9" name="내용 개체 틀 8"/>
          <p:cNvSpPr>
            <a:spLocks noGrp="1"/>
          </p:cNvSpPr>
          <p:nvPr>
            <p:ph idx="1"/>
          </p:nvPr>
        </p:nvSpPr>
        <p:spPr>
          <a:xfrm>
            <a:off x="457200" y="1524000"/>
            <a:ext cx="8229600" cy="457200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14" name="날짜 개체 틀 13"/>
          <p:cNvSpPr>
            <a:spLocks noGrp="1"/>
          </p:cNvSpPr>
          <p:nvPr>
            <p:ph type="dt" sz="half" idx="14"/>
          </p:nvPr>
        </p:nvSpPr>
        <p:spPr/>
        <p:txBody>
          <a:bodyPr/>
          <a:lstStyle/>
          <a:p>
            <a:fld id="{7C07ED3E-9276-4C9F-9A74-A739526FEEAE}" type="datetimeFigureOut">
              <a:rPr lang="ko-KR" altLang="en-US" smtClean="0"/>
              <a:pPr/>
              <a:t>2011-10-01</a:t>
            </a:fld>
            <a:endParaRPr lang="ko-KR" altLang="en-US"/>
          </a:p>
        </p:txBody>
      </p:sp>
      <p:sp>
        <p:nvSpPr>
          <p:cNvPr id="15" name="슬라이드 번호 개체 틀 14"/>
          <p:cNvSpPr>
            <a:spLocks noGrp="1"/>
          </p:cNvSpPr>
          <p:nvPr>
            <p:ph type="sldNum" sz="quarter" idx="15"/>
          </p:nvPr>
        </p:nvSpPr>
        <p:spPr/>
        <p:txBody>
          <a:bodyPr/>
          <a:lstStyle>
            <a:lvl1pPr algn="ctr">
              <a:defRPr/>
            </a:lvl1pPr>
          </a:lstStyle>
          <a:p>
            <a:fld id="{AE229A95-9D1F-4AB3-9C7F-749AE941CD99}" type="slidenum">
              <a:rPr lang="ko-KR" altLang="en-US" smtClean="0"/>
              <a:pPr/>
              <a:t>‹#›</a:t>
            </a:fld>
            <a:endParaRPr lang="ko-KR" altLang="en-US"/>
          </a:p>
        </p:txBody>
      </p:sp>
      <p:sp>
        <p:nvSpPr>
          <p:cNvPr id="16" name="바닥글 개체 틀 15"/>
          <p:cNvSpPr>
            <a:spLocks noGrp="1"/>
          </p:cNvSpPr>
          <p:nvPr>
            <p:ph type="ftr" sz="quarter" idx="16"/>
          </p:nvPr>
        </p:nvSpPr>
        <p:spPr/>
        <p:txBody>
          <a:bodyPr/>
          <a:lstStyle/>
          <a:p>
            <a:endParaRPr lang="ko-KR" altLang="en-US"/>
          </a:p>
        </p:txBody>
      </p:sp>
      <p:sp>
        <p:nvSpPr>
          <p:cNvPr id="17" name="제목 16"/>
          <p:cNvSpPr>
            <a:spLocks noGrp="1"/>
          </p:cNvSpPr>
          <p:nvPr>
            <p:ph type="title"/>
          </p:nvPr>
        </p:nvSpPr>
        <p:spPr/>
        <p:txBody>
          <a:bodyPr rtlCol="0" anchor="b" anchorCtr="0"/>
          <a:lstStyle/>
          <a:p>
            <a:r>
              <a:rPr kumimoji="0" lang="ko-KR" altLang="en-US" smtClean="0"/>
              <a:t>마스터 제목 스타일 편집</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4" name="날짜 개체 틀 3"/>
          <p:cNvSpPr>
            <a:spLocks noGrp="1"/>
          </p:cNvSpPr>
          <p:nvPr>
            <p:ph type="dt" sz="half" idx="10"/>
          </p:nvPr>
        </p:nvSpPr>
        <p:spPr/>
        <p:txBody>
          <a:bodyPr/>
          <a:lstStyle/>
          <a:p>
            <a:fld id="{7C07ED3E-9276-4C9F-9A74-A739526FEEAE}" type="datetimeFigureOut">
              <a:rPr lang="ko-KR" altLang="en-US" smtClean="0"/>
              <a:pPr/>
              <a:t>2011-10-01</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AE229A95-9D1F-4AB3-9C7F-749AE941CD99}" type="slidenum">
              <a:rPr lang="ko-KR" altLang="en-US" smtClean="0"/>
              <a:pPr/>
              <a:t>‹#›</a:t>
            </a:fld>
            <a:endParaRPr lang="ko-KR" altLang="en-US"/>
          </a:p>
        </p:txBody>
      </p:sp>
      <p:sp>
        <p:nvSpPr>
          <p:cNvPr id="2" name="제목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ko-KR" altLang="en-US" smtClean="0"/>
              <a:t>마스터 제목 스타일 편집</a:t>
            </a:r>
            <a:endParaRPr kumimoji="0" lang="en-US"/>
          </a:p>
        </p:txBody>
      </p:sp>
      <p:sp>
        <p:nvSpPr>
          <p:cNvPr id="3" name="텍스트 개체 틀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ko-KR" altLang="en-US" smtClean="0"/>
              <a:t>마스터 텍스트 스타일을 편집합니다</a:t>
            </a:r>
          </a:p>
        </p:txBody>
      </p:sp>
      <p:cxnSp>
        <p:nvCxnSpPr>
          <p:cNvPr id="7" name="직선 연결선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5" name="날짜 개체 틀 4"/>
          <p:cNvSpPr>
            <a:spLocks noGrp="1"/>
          </p:cNvSpPr>
          <p:nvPr>
            <p:ph type="dt" sz="half" idx="10"/>
          </p:nvPr>
        </p:nvSpPr>
        <p:spPr/>
        <p:txBody>
          <a:bodyPr/>
          <a:lstStyle/>
          <a:p>
            <a:fld id="{7C07ED3E-9276-4C9F-9A74-A739526FEEAE}" type="datetimeFigureOut">
              <a:rPr lang="ko-KR" altLang="en-US" smtClean="0"/>
              <a:pPr/>
              <a:t>2011-10-01</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AE229A95-9D1F-4AB3-9C7F-749AE941CD99}" type="slidenum">
              <a:rPr lang="ko-KR" altLang="en-US" smtClean="0"/>
              <a:pPr/>
              <a:t>‹#›</a:t>
            </a:fld>
            <a:endParaRPr lang="ko-KR" altLang="en-US"/>
          </a:p>
        </p:txBody>
      </p:sp>
      <p:sp>
        <p:nvSpPr>
          <p:cNvPr id="2" name="제목 1"/>
          <p:cNvSpPr>
            <a:spLocks noGrp="1"/>
          </p:cNvSpPr>
          <p:nvPr>
            <p:ph type="title"/>
          </p:nvPr>
        </p:nvSpPr>
        <p:spPr/>
        <p:txBody>
          <a:bodyPr/>
          <a:lstStyle/>
          <a:p>
            <a:r>
              <a:rPr kumimoji="0" lang="ko-KR" altLang="en-US" smtClean="0"/>
              <a:t>마스터 제목 스타일 편집</a:t>
            </a:r>
            <a:endParaRPr kumimoji="0" lang="en-US"/>
          </a:p>
        </p:txBody>
      </p:sp>
      <p:sp>
        <p:nvSpPr>
          <p:cNvPr id="11" name="내용 개체 틀 10"/>
          <p:cNvSpPr>
            <a:spLocks noGrp="1"/>
          </p:cNvSpPr>
          <p:nvPr>
            <p:ph sz="half" idx="1"/>
          </p:nvPr>
        </p:nvSpPr>
        <p:spPr>
          <a:xfrm>
            <a:off x="457200" y="1524000"/>
            <a:ext cx="4059936" cy="457200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13" name="내용 개체 틀 12"/>
          <p:cNvSpPr>
            <a:spLocks noGrp="1"/>
          </p:cNvSpPr>
          <p:nvPr>
            <p:ph sz="half" idx="2"/>
          </p:nvPr>
        </p:nvSpPr>
        <p:spPr>
          <a:xfrm>
            <a:off x="4648200" y="1524000"/>
            <a:ext cx="4059936" cy="457200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9" name="슬라이드 번호 개체 틀 8"/>
          <p:cNvSpPr>
            <a:spLocks noGrp="1"/>
          </p:cNvSpPr>
          <p:nvPr>
            <p:ph type="sldNum" sz="quarter" idx="12"/>
          </p:nvPr>
        </p:nvSpPr>
        <p:spPr/>
        <p:txBody>
          <a:bodyPr/>
          <a:lstStyle/>
          <a:p>
            <a:fld id="{AE229A95-9D1F-4AB3-9C7F-749AE941CD99}" type="slidenum">
              <a:rPr lang="ko-KR" altLang="en-US" smtClean="0"/>
              <a:pPr/>
              <a:t>‹#›</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7" name="날짜 개체 틀 6"/>
          <p:cNvSpPr>
            <a:spLocks noGrp="1"/>
          </p:cNvSpPr>
          <p:nvPr>
            <p:ph type="dt" sz="half" idx="10"/>
          </p:nvPr>
        </p:nvSpPr>
        <p:spPr/>
        <p:txBody>
          <a:bodyPr/>
          <a:lstStyle/>
          <a:p>
            <a:fld id="{7C07ED3E-9276-4C9F-9A74-A739526FEEAE}" type="datetimeFigureOut">
              <a:rPr lang="ko-KR" altLang="en-US" smtClean="0"/>
              <a:pPr/>
              <a:t>2011-10-01</a:t>
            </a:fld>
            <a:endParaRPr lang="ko-KR" altLang="en-US"/>
          </a:p>
        </p:txBody>
      </p:sp>
      <p:sp>
        <p:nvSpPr>
          <p:cNvPr id="3" name="텍스트 개체 틀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ko-KR" altLang="en-US" smtClean="0"/>
              <a:t>마스터 텍스트 스타일을 편집합니다</a:t>
            </a:r>
          </a:p>
        </p:txBody>
      </p:sp>
      <p:sp>
        <p:nvSpPr>
          <p:cNvPr id="32" name="내용 개체 틀 31"/>
          <p:cNvSpPr>
            <a:spLocks noGrp="1"/>
          </p:cNvSpPr>
          <p:nvPr>
            <p:ph sz="half" idx="2"/>
          </p:nvPr>
        </p:nvSpPr>
        <p:spPr>
          <a:xfrm>
            <a:off x="457200" y="2201896"/>
            <a:ext cx="4038600" cy="3913632"/>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34" name="내용 개체 틀 33"/>
          <p:cNvSpPr>
            <a:spLocks noGrp="1"/>
          </p:cNvSpPr>
          <p:nvPr>
            <p:ph sz="quarter" idx="4"/>
          </p:nvPr>
        </p:nvSpPr>
        <p:spPr>
          <a:xfrm>
            <a:off x="4649788" y="2201896"/>
            <a:ext cx="4038600" cy="3913632"/>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2" name="제목 1"/>
          <p:cNvSpPr>
            <a:spLocks noGrp="1"/>
          </p:cNvSpPr>
          <p:nvPr>
            <p:ph type="title"/>
          </p:nvPr>
        </p:nvSpPr>
        <p:spPr>
          <a:xfrm>
            <a:off x="457200" y="155448"/>
            <a:ext cx="8229600" cy="1143000"/>
          </a:xfrm>
        </p:spPr>
        <p:txBody>
          <a:bodyPr anchor="b" anchorCtr="0"/>
          <a:lstStyle>
            <a:lvl1pPr>
              <a:defRPr/>
            </a:lvl1pPr>
          </a:lstStyle>
          <a:p>
            <a:r>
              <a:rPr kumimoji="0" lang="ko-KR" altLang="en-US" smtClean="0"/>
              <a:t>마스터 제목 스타일 편집</a:t>
            </a:r>
            <a:endParaRPr kumimoji="0" lang="en-US"/>
          </a:p>
        </p:txBody>
      </p:sp>
      <p:sp>
        <p:nvSpPr>
          <p:cNvPr id="12" name="텍스트 개체 틀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ko-KR" altLang="en-US" smtClean="0"/>
              <a:t>마스터 텍스트 스타일을 편집합니다</a:t>
            </a:r>
          </a:p>
        </p:txBody>
      </p:sp>
      <p:cxnSp>
        <p:nvCxnSpPr>
          <p:cNvPr id="10" name="직선 연결선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직선 연결선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3" name="날짜 개체 틀 2"/>
          <p:cNvSpPr>
            <a:spLocks noGrp="1"/>
          </p:cNvSpPr>
          <p:nvPr>
            <p:ph type="dt" sz="half" idx="10"/>
          </p:nvPr>
        </p:nvSpPr>
        <p:spPr/>
        <p:txBody>
          <a:bodyPr/>
          <a:lstStyle/>
          <a:p>
            <a:fld id="{7C07ED3E-9276-4C9F-9A74-A739526FEEAE}" type="datetimeFigureOut">
              <a:rPr lang="ko-KR" altLang="en-US" smtClean="0"/>
              <a:pPr/>
              <a:t>2011-10-01</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AE229A95-9D1F-4AB3-9C7F-749AE941CD99}" type="slidenum">
              <a:rPr lang="ko-KR" altLang="en-US" smtClean="0"/>
              <a:pPr/>
              <a:t>‹#›</a:t>
            </a:fld>
            <a:endParaRPr lang="ko-KR" altLang="en-US"/>
          </a:p>
        </p:txBody>
      </p:sp>
      <p:sp>
        <p:nvSpPr>
          <p:cNvPr id="2" name="제목 1"/>
          <p:cNvSpPr>
            <a:spLocks noGrp="1"/>
          </p:cNvSpPr>
          <p:nvPr>
            <p:ph type="title"/>
          </p:nvPr>
        </p:nvSpPr>
        <p:spPr/>
        <p:txBody>
          <a:bodyPr/>
          <a:lstStyle/>
          <a:p>
            <a:r>
              <a:rPr kumimoji="0" lang="ko-KR" altLang="en-US" smtClean="0"/>
              <a:t>마스터 제목 스타일 편집</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7C07ED3E-9276-4C9F-9A74-A739526FEEAE}" type="datetimeFigureOut">
              <a:rPr lang="ko-KR" altLang="en-US" smtClean="0"/>
              <a:pPr/>
              <a:t>2011-10-01</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AE229A95-9D1F-4AB3-9C7F-749AE941CD99}"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spTree>
      <p:nvGrpSpPr>
        <p:cNvPr id="1" name=""/>
        <p:cNvGrpSpPr/>
        <p:nvPr/>
      </p:nvGrpSpPr>
      <p:grpSpPr>
        <a:xfrm>
          <a:off x="0" y="0"/>
          <a:ext cx="0" cy="0"/>
          <a:chOff x="0" y="0"/>
          <a:chExt cx="0" cy="0"/>
        </a:xfrm>
      </p:grpSpPr>
      <p:sp>
        <p:nvSpPr>
          <p:cNvPr id="29" name="내용 개체 틀 28"/>
          <p:cNvSpPr>
            <a:spLocks noGrp="1"/>
          </p:cNvSpPr>
          <p:nvPr>
            <p:ph sz="quarter" idx="1"/>
          </p:nvPr>
        </p:nvSpPr>
        <p:spPr>
          <a:xfrm>
            <a:off x="457200" y="457200"/>
            <a:ext cx="6248400" cy="5715000"/>
          </a:xfrm>
        </p:spPr>
        <p:txBody>
          <a:bodyPr/>
          <a:lstStyle/>
          <a:p>
            <a:pPr lvl="0" eaLnBrk="1" latinLnBrk="0" hangingPunct="1"/>
            <a:r>
              <a:rPr lang="ko-KR" altLang="en-US" smtClean="0"/>
              <a:t>마스터 텍스트 스타일을 편집합니다</a:t>
            </a:r>
          </a:p>
          <a:p>
            <a:pPr lvl="1" eaLnBrk="1" latinLnBrk="0" hangingPunct="1"/>
            <a:r>
              <a:rPr lang="ko-KR" altLang="en-US" smtClean="0"/>
              <a:t>둘째 수준</a:t>
            </a:r>
          </a:p>
          <a:p>
            <a:pPr lvl="2" eaLnBrk="1" latinLnBrk="0" hangingPunct="1"/>
            <a:r>
              <a:rPr lang="ko-KR" altLang="en-US" smtClean="0"/>
              <a:t>셋째 수준</a:t>
            </a:r>
          </a:p>
          <a:p>
            <a:pPr lvl="3" eaLnBrk="1" latinLnBrk="0" hangingPunct="1"/>
            <a:r>
              <a:rPr lang="ko-KR" altLang="en-US" smtClean="0"/>
              <a:t>넷째 수준</a:t>
            </a:r>
          </a:p>
          <a:p>
            <a:pPr lvl="4" eaLnBrk="1" latinLnBrk="0" hangingPunct="1"/>
            <a:r>
              <a:rPr lang="ko-KR" altLang="en-US" smtClean="0"/>
              <a:t>다섯째 수준</a:t>
            </a:r>
            <a:endParaRPr kumimoji="0" lang="en-US"/>
          </a:p>
        </p:txBody>
      </p:sp>
      <p:sp>
        <p:nvSpPr>
          <p:cNvPr id="3" name="텍스트 개체 틀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ko-KR" altLang="en-US" smtClean="0"/>
              <a:t>마스터 텍스트 스타일을 편집합니다</a:t>
            </a:r>
          </a:p>
        </p:txBody>
      </p:sp>
      <p:sp>
        <p:nvSpPr>
          <p:cNvPr id="31" name="제목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ko-KR" altLang="en-US" smtClean="0"/>
              <a:t>마스터 제목 스타일 편집</a:t>
            </a:r>
            <a:endParaRPr kumimoji="0" lang="en-US"/>
          </a:p>
        </p:txBody>
      </p:sp>
      <p:sp>
        <p:nvSpPr>
          <p:cNvPr id="8" name="날짜 개체 틀 7"/>
          <p:cNvSpPr>
            <a:spLocks noGrp="1"/>
          </p:cNvSpPr>
          <p:nvPr>
            <p:ph type="dt" sz="half" idx="14"/>
          </p:nvPr>
        </p:nvSpPr>
        <p:spPr/>
        <p:txBody>
          <a:bodyPr/>
          <a:lstStyle/>
          <a:p>
            <a:fld id="{7C07ED3E-9276-4C9F-9A74-A739526FEEAE}" type="datetimeFigureOut">
              <a:rPr lang="ko-KR" altLang="en-US" smtClean="0"/>
              <a:pPr/>
              <a:t>2011-10-01</a:t>
            </a:fld>
            <a:endParaRPr lang="ko-KR" altLang="en-US"/>
          </a:p>
        </p:txBody>
      </p:sp>
      <p:sp>
        <p:nvSpPr>
          <p:cNvPr id="9" name="슬라이드 번호 개체 틀 8"/>
          <p:cNvSpPr>
            <a:spLocks noGrp="1"/>
          </p:cNvSpPr>
          <p:nvPr>
            <p:ph type="sldNum" sz="quarter" idx="15"/>
          </p:nvPr>
        </p:nvSpPr>
        <p:spPr/>
        <p:txBody>
          <a:bodyPr/>
          <a:lstStyle/>
          <a:p>
            <a:fld id="{AE229A95-9D1F-4AB3-9C7F-749AE941CD99}" type="slidenum">
              <a:rPr lang="ko-KR" altLang="en-US" smtClean="0"/>
              <a:pPr/>
              <a:t>‹#›</a:t>
            </a:fld>
            <a:endParaRPr lang="ko-KR" altLang="en-US"/>
          </a:p>
        </p:txBody>
      </p:sp>
      <p:sp>
        <p:nvSpPr>
          <p:cNvPr id="10" name="바닥글 개체 틀 9"/>
          <p:cNvSpPr>
            <a:spLocks noGrp="1"/>
          </p:cNvSpPr>
          <p:nvPr>
            <p:ph type="ftr" sz="quarter" idx="16"/>
          </p:nvPr>
        </p:nvSpPr>
        <p:spPr/>
        <p:txBody>
          <a:bodyPr/>
          <a:lstStyle/>
          <a:p>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ko-KR" altLang="en-US" smtClean="0"/>
              <a:t>마스터 제목 스타일 편집</a:t>
            </a:r>
            <a:endParaRPr kumimoji="0" lang="en-US"/>
          </a:p>
        </p:txBody>
      </p:sp>
      <p:sp>
        <p:nvSpPr>
          <p:cNvPr id="3" name="그림 개체 틀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ko-KR" altLang="en-US" smtClean="0"/>
              <a:t>그림을 추가하려면 아이콘을 클릭하십시오</a:t>
            </a:r>
            <a:endParaRPr kumimoji="0" lang="en-US"/>
          </a:p>
        </p:txBody>
      </p:sp>
      <p:sp>
        <p:nvSpPr>
          <p:cNvPr id="4" name="텍스트 개체 틀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ko-KR" altLang="en-US" smtClean="0"/>
              <a:t>마스터 텍스트 스타일을 편집합니다</a:t>
            </a:r>
          </a:p>
        </p:txBody>
      </p:sp>
      <p:sp>
        <p:nvSpPr>
          <p:cNvPr id="8" name="날짜 개체 틀 7"/>
          <p:cNvSpPr>
            <a:spLocks noGrp="1"/>
          </p:cNvSpPr>
          <p:nvPr>
            <p:ph type="dt" sz="half" idx="10"/>
          </p:nvPr>
        </p:nvSpPr>
        <p:spPr/>
        <p:txBody>
          <a:bodyPr/>
          <a:lstStyle/>
          <a:p>
            <a:fld id="{7C07ED3E-9276-4C9F-9A74-A739526FEEAE}" type="datetimeFigureOut">
              <a:rPr lang="ko-KR" altLang="en-US" smtClean="0"/>
              <a:pPr/>
              <a:t>2011-10-01</a:t>
            </a:fld>
            <a:endParaRPr lang="ko-KR" altLang="en-US"/>
          </a:p>
        </p:txBody>
      </p:sp>
      <p:sp>
        <p:nvSpPr>
          <p:cNvPr id="9" name="슬라이드 번호 개체 틀 8"/>
          <p:cNvSpPr>
            <a:spLocks noGrp="1"/>
          </p:cNvSpPr>
          <p:nvPr>
            <p:ph type="sldNum" sz="quarter" idx="11"/>
          </p:nvPr>
        </p:nvSpPr>
        <p:spPr/>
        <p:txBody>
          <a:bodyPr/>
          <a:lstStyle/>
          <a:p>
            <a:fld id="{AE229A95-9D1F-4AB3-9C7F-749AE941CD99}" type="slidenum">
              <a:rPr lang="ko-KR" altLang="en-US" smtClean="0"/>
              <a:pPr/>
              <a:t>‹#›</a:t>
            </a:fld>
            <a:endParaRPr lang="ko-KR" altLang="en-US"/>
          </a:p>
        </p:txBody>
      </p:sp>
      <p:sp>
        <p:nvSpPr>
          <p:cNvPr id="10" name="바닥글 개체 틀 9"/>
          <p:cNvSpPr>
            <a:spLocks noGrp="1"/>
          </p:cNvSpPr>
          <p:nvPr>
            <p:ph type="ftr" sz="quarter" idx="12"/>
          </p:nvPr>
        </p:nvSpPr>
        <p:spPr/>
        <p:txBody>
          <a:bodyPr/>
          <a:lstStyle/>
          <a:p>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텍스트 개체 틀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ko-KR" altLang="en-US" smtClean="0"/>
              <a:t>마스터 텍스트 스타일을 편집합니다</a:t>
            </a:r>
          </a:p>
          <a:p>
            <a:pPr lvl="1" eaLnBrk="1" latinLnBrk="0" hangingPunct="1"/>
            <a:r>
              <a:rPr kumimoji="0" lang="ko-KR" altLang="en-US" smtClean="0"/>
              <a:t>둘째 수준</a:t>
            </a:r>
          </a:p>
          <a:p>
            <a:pPr lvl="2" eaLnBrk="1" latinLnBrk="0" hangingPunct="1"/>
            <a:r>
              <a:rPr kumimoji="0" lang="ko-KR" altLang="en-US" smtClean="0"/>
              <a:t>셋째 수준</a:t>
            </a:r>
          </a:p>
          <a:p>
            <a:pPr lvl="3" eaLnBrk="1" latinLnBrk="0" hangingPunct="1"/>
            <a:r>
              <a:rPr kumimoji="0" lang="ko-KR" altLang="en-US" smtClean="0"/>
              <a:t>넷째 수준</a:t>
            </a:r>
          </a:p>
          <a:p>
            <a:pPr lvl="4" eaLnBrk="1" latinLnBrk="0" hangingPunct="1"/>
            <a:r>
              <a:rPr kumimoji="0" lang="ko-KR" altLang="en-US" smtClean="0"/>
              <a:t>다섯째 수준</a:t>
            </a:r>
            <a:endParaRPr kumimoji="0" lang="en-US"/>
          </a:p>
        </p:txBody>
      </p:sp>
      <p:sp>
        <p:nvSpPr>
          <p:cNvPr id="24" name="날짜 개체 틀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7C07ED3E-9276-4C9F-9A74-A739526FEEAE}" type="datetimeFigureOut">
              <a:rPr lang="ko-KR" altLang="en-US" smtClean="0"/>
              <a:pPr/>
              <a:t>2011-10-01</a:t>
            </a:fld>
            <a:endParaRPr lang="ko-KR" altLang="en-US"/>
          </a:p>
        </p:txBody>
      </p:sp>
      <p:sp>
        <p:nvSpPr>
          <p:cNvPr id="10" name="바닥글 개체 틀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ko-KR" altLang="en-US"/>
          </a:p>
        </p:txBody>
      </p:sp>
      <p:sp>
        <p:nvSpPr>
          <p:cNvPr id="22" name="슬라이드 번호 개체 틀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AE229A95-9D1F-4AB3-9C7F-749AE941CD99}" type="slidenum">
              <a:rPr lang="ko-KR" altLang="en-US" smtClean="0"/>
              <a:pPr/>
              <a:t>‹#›</a:t>
            </a:fld>
            <a:endParaRPr lang="ko-KR" altLang="en-US"/>
          </a:p>
        </p:txBody>
      </p:sp>
      <p:sp>
        <p:nvSpPr>
          <p:cNvPr id="5" name="제목 개체 틀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ko-KR" altLang="en-US" smtClean="0"/>
              <a:t>마스터 제목 스타일 편집</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1"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1"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1"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1"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1"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1"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1"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1"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1"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1"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hyperlink" Target="http://fiverulesforlife.blogspot.com/" TargetMode="Externa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3" Type="http://schemas.openxmlformats.org/officeDocument/2006/relationships/hyperlink" Target="http://sidsavara.com/free-personal-development-training-course-personal-development-101" TargetMode="External"/><Relationship Id="rId2" Type="http://schemas.openxmlformats.org/officeDocument/2006/relationships/hyperlink" Target="http://sidsavara.com/personal-productivity/fact-or-fiction-the-truth-about-the-harvard-written-goal-study" TargetMode="Externa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hyperlink" Target="http://sidsavara.com/start-pages/be-thankful" TargetMode="Externa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hyperlink" Target="http://en.wikipedia.org/wiki/Dance_and_health" TargetMode="Externa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2" Type="http://schemas.openxmlformats.org/officeDocument/2006/relationships/hyperlink" Target="http://sidsavara.com/personal-development/altruism-one-of-the-keys-to-happiness" TargetMode="External"/><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8" Type="http://schemas.openxmlformats.org/officeDocument/2006/relationships/hyperlink" Target="http://money.cnn.com/magazines/moneymag/moneymag_archive/2006/08/01/8382225/index.htm" TargetMode="External"/><Relationship Id="rId3" Type="http://schemas.openxmlformats.org/officeDocument/2006/relationships/hyperlink" Target="http://news.bbc.co.uk/2/hi/programmes/happiness_formula/4783836.stm" TargetMode="External"/><Relationship Id="rId7" Type="http://schemas.openxmlformats.org/officeDocument/2006/relationships/hyperlink" Target="http://www.seniorlivingmag.com/articles/singing-for-health-and-happiness" TargetMode="External"/><Relationship Id="rId2" Type="http://schemas.openxmlformats.org/officeDocument/2006/relationships/hyperlink" Target="http://www.medicinenet.com/script/main/art.asp?articlekey=97679" TargetMode="External"/><Relationship Id="rId1" Type="http://schemas.openxmlformats.org/officeDocument/2006/relationships/slideLayout" Target="../slideLayouts/slideLayout2.xml"/><Relationship Id="rId6" Type="http://schemas.openxmlformats.org/officeDocument/2006/relationships/hyperlink" Target="http://www.umm.edu/news/releases/laughter2.htm" TargetMode="External"/><Relationship Id="rId11" Type="http://schemas.openxmlformats.org/officeDocument/2006/relationships/hyperlink" Target="http://sidsavara.com/personal-development/altruism-one-of-the-keys-to-happiness" TargetMode="External"/><Relationship Id="rId5" Type="http://schemas.openxmlformats.org/officeDocument/2006/relationships/hyperlink" Target="http://psychology.ucdavis.edu/labs/emmons/" TargetMode="External"/><Relationship Id="rId10" Type="http://schemas.openxmlformats.org/officeDocument/2006/relationships/hyperlink" Target="http://www.authentichappiness.sas.upenn.edu/images/TimeMagazine/Time-Happiness.pdf" TargetMode="External"/><Relationship Id="rId4" Type="http://schemas.openxmlformats.org/officeDocument/2006/relationships/hyperlink" Target="http://www.psych.usyd.edu.au/coach/appa/presentations2008/sheldon2008.pdf" TargetMode="External"/><Relationship Id="rId9" Type="http://schemas.openxmlformats.org/officeDocument/2006/relationships/hyperlink" Target="http://lowcarbdiets.about.com/od/lowcarbsuperfoods/a/greensnutrition.htm" TargetMode="Externa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8" Type="http://schemas.openxmlformats.org/officeDocument/2006/relationships/hyperlink" Target="http://sidsavara.com/personal-development/life-rules-rules-for-life" TargetMode="External"/><Relationship Id="rId3" Type="http://schemas.openxmlformats.org/officeDocument/2006/relationships/hyperlink" Target="http://sidsavara.com/personal-development/personal-development-plan" TargetMode="External"/><Relationship Id="rId7" Type="http://schemas.openxmlformats.org/officeDocument/2006/relationships/hyperlink" Target="http://sidsavara.com/personal-development/is-this-the-moment" TargetMode="External"/><Relationship Id="rId2" Type="http://schemas.openxmlformats.org/officeDocument/2006/relationships/hyperlink" Target="http://sidsavara.com/personal-development/how-to-actively-take-control-of-your-time-and-your-life" TargetMode="External"/><Relationship Id="rId1" Type="http://schemas.openxmlformats.org/officeDocument/2006/relationships/slideLayout" Target="../slideLayouts/slideLayout2.xml"/><Relationship Id="rId6" Type="http://schemas.openxmlformats.org/officeDocument/2006/relationships/hyperlink" Target="http://sidsavara.com/personal-development/6-things-ncaa-football-09-taught-me-about-life" TargetMode="External"/><Relationship Id="rId5" Type="http://schemas.openxmlformats.org/officeDocument/2006/relationships/hyperlink" Target="http://sidsavara.com/personal-development/personal-growth-and-change-how-to-change-yourself" TargetMode="External"/><Relationship Id="rId4" Type="http://schemas.openxmlformats.org/officeDocument/2006/relationships/hyperlink" Target="http://sidsavara.com/personal-development/What%20Is%20Life?%20Favorite%20Inspirational%20Quotes%20About%20Life%20http://sidsavara.com/life/what-is-life-favorite-inspirational-quotes-about-life"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hyperlink" Target="http://www.pluginid.com/21-rules-to-live-your-life/" TargetMode="Externa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3" Type="http://schemas.openxmlformats.org/officeDocument/2006/relationships/hyperlink" Target="http://www.pluginid.com/benefits-of-living-consciously/" TargetMode="External"/><Relationship Id="rId2" Type="http://schemas.openxmlformats.org/officeDocument/2006/relationships/hyperlink" Target="http://www.pluginid.com/instant-happiness-acceptance/" TargetMode="Externa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2" Type="http://schemas.openxmlformats.org/officeDocument/2006/relationships/hyperlink" Target="http://www.pluginid.com/you-are-not/" TargetMode="External"/><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hyperlink" Target="http://www.pluginid.com/abundance-mindset/" TargetMode="External"/><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2" Type="http://schemas.openxmlformats.org/officeDocument/2006/relationships/hyperlink" Target="http://www.consciousnesswork.com/emerging2.htm" TargetMode="External"/><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hyperlink" Target="http://www.pluginid.com/finding-your-life-purpose/" TargetMode="Externa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2" Type="http://schemas.openxmlformats.org/officeDocument/2006/relationships/hyperlink" Target="http://www.happiness-project.com/happiness_project/2011/01/10-rules-of-life-from-tolstoy-what-are-your-rules.html" TargetMode="External"/><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hyperlink" Target="http://www.businessballs.com/rulesoflife.htm" TargetMode="Externa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3" Type="http://schemas.openxmlformats.org/officeDocument/2006/relationships/hyperlink" Target="http://completewellbeing.com/article/clean-up-your-attitude/" TargetMode="External"/><Relationship Id="rId2" Type="http://schemas.openxmlformats.org/officeDocument/2006/relationships/hyperlink" Target="http://www.joe-ks.com/murphy/Murphys_Laws.htm" TargetMode="External"/><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2" Type="http://schemas.openxmlformats.org/officeDocument/2006/relationships/hyperlink" Target="http://www.facebook.com/pages/Three-simple-rules-in-life-1-If-you-do-not-go-after-what-you-want-you-will-never-have-it-2-If-you-dont-ask-the-answer-will-always-be-no-3-If-you-do-not-step-forward-youll-always-be-in-the-same-place/127083313976536" TargetMode="External"/><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3" Type="http://schemas.openxmlformats.org/officeDocument/2006/relationships/hyperlink" Target="http://www.responsiveclassroom.org/node/315" TargetMode="External"/><Relationship Id="rId2" Type="http://schemas.openxmlformats.org/officeDocument/2006/relationships/hyperlink" Target="http://www.responsiveclassroom.org/newsletter/april-2003"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2" Type="http://schemas.openxmlformats.org/officeDocument/2006/relationships/hyperlink" Target="http://www.craigharper.com.au/productivity/twenty-five-rules-for-life/" TargetMode="External"/><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3" Type="http://schemas.openxmlformats.org/officeDocument/2006/relationships/hyperlink" Target="http://www.ted.com/talks/stefan_sagmeister_7_rules_for_making_more_happiness.html" TargetMode="External"/><Relationship Id="rId2" Type="http://schemas.openxmlformats.org/officeDocument/2006/relationships/hyperlink" Target="http://www.youtube.com/watch?v=DfW9sn87urs" TargetMode="External"/><Relationship Id="rId1" Type="http://schemas.openxmlformats.org/officeDocument/2006/relationships/slideLayout" Target="../slideLayouts/slideLayout2.xml"/><Relationship Id="rId4" Type="http://schemas.openxmlformats.org/officeDocument/2006/relationships/hyperlink" Target="http://www.youtube.com/watch?v=Qc3beJvsI0A" TargetMode="External"/></Relationships>
</file>

<file path=ppt/slides/_rels/slide202.xml.rels><?xml version="1.0" encoding="UTF-8" standalone="yes"?>
<Relationships xmlns="http://schemas.openxmlformats.org/package/2006/relationships"><Relationship Id="rId3" Type="http://schemas.openxmlformats.org/officeDocument/2006/relationships/hyperlink" Target="http://www.history.org/almanack/life/manners/rules2.cfm" TargetMode="External"/><Relationship Id="rId2" Type="http://schemas.openxmlformats.org/officeDocument/2006/relationships/hyperlink" Target="http://www.youtube.com/watch?v=c2wopO178LQ" TargetMode="External"/><Relationship Id="rId1" Type="http://schemas.openxmlformats.org/officeDocument/2006/relationships/slideLayout" Target="../slideLayouts/slideLayout2.xml"/><Relationship Id="rId5" Type="http://schemas.openxmlformats.org/officeDocument/2006/relationships/hyperlink" Target="http://www.oprah.com/spirit/Lisa-Kogans-15-Rules-for-Living-a-Happy-Life" TargetMode="External"/><Relationship Id="rId4" Type="http://schemas.openxmlformats.org/officeDocument/2006/relationships/hyperlink" Target="http://vodpod.com/watch/2693994-the-rules-of-good-sportsmanship-in-games-sports-and-in-life" TargetMode="External"/></Relationships>
</file>

<file path=ppt/slides/_rels/slide203.xml.rels><?xml version="1.0" encoding="UTF-8" standalone="yes"?>
<Relationships xmlns="http://schemas.openxmlformats.org/package/2006/relationships"><Relationship Id="rId3" Type="http://schemas.openxmlformats.org/officeDocument/2006/relationships/hyperlink" Target="http://www.improve-education.org/id49.html" TargetMode="External"/><Relationship Id="rId2" Type="http://schemas.openxmlformats.org/officeDocument/2006/relationships/hyperlink" Target="http://www.michaelcovel.com/2011/06/27/16-life-rules-from-bob-parsons-founder-of-godaddycom/" TargetMode="External"/><Relationship Id="rId1" Type="http://schemas.openxmlformats.org/officeDocument/2006/relationships/slideLayout" Target="../slideLayouts/slideLayout2.xml"/><Relationship Id="rId4" Type="http://schemas.openxmlformats.org/officeDocument/2006/relationships/hyperlink" Target="http://www.englishbaby.com/forum/LifeTalk/thread/431413" TargetMode="External"/></Relationships>
</file>

<file path=ppt/slides/_rels/slide204.xml.rels><?xml version="1.0" encoding="UTF-8" standalone="yes"?>
<Relationships xmlns="http://schemas.openxmlformats.org/package/2006/relationships"><Relationship Id="rId3" Type="http://schemas.openxmlformats.org/officeDocument/2006/relationships/hyperlink" Target="http://www.safekids.com/" TargetMode="External"/><Relationship Id="rId2" Type="http://schemas.openxmlformats.org/officeDocument/2006/relationships/hyperlink" Target="http://astore.amazon.com/improveeducat-20" TargetMode="External"/><Relationship Id="rId1" Type="http://schemas.openxmlformats.org/officeDocument/2006/relationships/slideLayout" Target="../slideLayouts/slideLayout2.xml"/><Relationship Id="rId4" Type="http://schemas.openxmlformats.org/officeDocument/2006/relationships/hyperlink" Target="http://www.youtube.com/watch?v=JKxBrSHTjug" TargetMode="External"/></Relationships>
</file>

<file path=ppt/slides/_rels/slide205.xml.rels><?xml version="1.0" encoding="UTF-8" standalone="yes"?>
<Relationships xmlns="http://schemas.openxmlformats.org/package/2006/relationships"><Relationship Id="rId3" Type="http://schemas.openxmlformats.org/officeDocument/2006/relationships/hyperlink" Target="http://www.youtube.com/watch?v=vpjaxPur_5I" TargetMode="External"/><Relationship Id="rId2" Type="http://schemas.openxmlformats.org/officeDocument/2006/relationships/hyperlink" Target="http://www.youtube.com/watch?v=4-uzbl_ns2c" TargetMode="External"/><Relationship Id="rId1" Type="http://schemas.openxmlformats.org/officeDocument/2006/relationships/slideLayout" Target="../slideLayouts/slideLayout2.xml"/><Relationship Id="rId4" Type="http://schemas.openxmlformats.org/officeDocument/2006/relationships/hyperlink" Target="http://www.youtube.com/watch?v=f72d_1yq7do" TargetMode="External"/></Relationships>
</file>

<file path=ppt/slides/_rels/slide206.xml.rels><?xml version="1.0" encoding="UTF-8" standalone="yes"?>
<Relationships xmlns="http://schemas.openxmlformats.org/package/2006/relationships"><Relationship Id="rId3" Type="http://schemas.openxmlformats.org/officeDocument/2006/relationships/hyperlink" Target="http://www.youtube.com/watch?v=aRu9s8fAngs&amp;feature=related" TargetMode="External"/><Relationship Id="rId2" Type="http://schemas.openxmlformats.org/officeDocument/2006/relationships/hyperlink" Target="http://www.youtube.com/watch?v=gU8rQnKN_uo&amp;feature=related" TargetMode="External"/><Relationship Id="rId1" Type="http://schemas.openxmlformats.org/officeDocument/2006/relationships/slideLayout" Target="../slideLayouts/slideLayout2.xml"/><Relationship Id="rId5" Type="http://schemas.openxmlformats.org/officeDocument/2006/relationships/hyperlink" Target="http://www.youtube.com/watch?v=u6XAPnuFjJc&amp;feature=related" TargetMode="External"/><Relationship Id="rId4" Type="http://schemas.openxmlformats.org/officeDocument/2006/relationships/hyperlink" Target="http://www.youtube.com/watch?v=qTqxJca-UPE&amp;feature=related" TargetMode="External"/></Relationships>
</file>

<file path=ppt/slides/_rels/slide207.xml.rels><?xml version="1.0" encoding="UTF-8" standalone="yes"?>
<Relationships xmlns="http://schemas.openxmlformats.org/package/2006/relationships"><Relationship Id="rId3" Type="http://schemas.openxmlformats.org/officeDocument/2006/relationships/hyperlink" Target="http://www.youtube.com/watch?v=4lSG_jZjRbg&amp;feature=related" TargetMode="External"/><Relationship Id="rId2" Type="http://schemas.openxmlformats.org/officeDocument/2006/relationships/hyperlink" Target="http://www.lifehappens.org/scholarship-program-rules/" TargetMode="External"/><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3" Type="http://schemas.openxmlformats.org/officeDocument/2006/relationships/hyperlink" Target="http://www.youtube.com/watch?v=LzyJebbiBMs" TargetMode="External"/><Relationship Id="rId2" Type="http://schemas.openxmlformats.org/officeDocument/2006/relationships/hyperlink" Target="http://www.youtube.com/watch?v=rSYowVwnmAc" TargetMode="External"/><Relationship Id="rId1" Type="http://schemas.openxmlformats.org/officeDocument/2006/relationships/slideLayout" Target="../slideLayouts/slideLayout2.xml"/><Relationship Id="rId5" Type="http://schemas.openxmlformats.org/officeDocument/2006/relationships/hyperlink" Target="http://www.youtube.com/watch?v=fOp8I-xbEPI" TargetMode="External"/><Relationship Id="rId4" Type="http://schemas.openxmlformats.org/officeDocument/2006/relationships/hyperlink" Target="http://www.youtube.com/watch?v=wDGCi2MOYWo" TargetMode="External"/></Relationships>
</file>

<file path=ppt/slides/_rels/slide209.xml.rels><?xml version="1.0" encoding="UTF-8" standalone="yes"?>
<Relationships xmlns="http://schemas.openxmlformats.org/package/2006/relationships"><Relationship Id="rId3" Type="http://schemas.openxmlformats.org/officeDocument/2006/relationships/hyperlink" Target="http://www.youtube.com/watch?v=11b_kCuNEiw" TargetMode="External"/><Relationship Id="rId7" Type="http://schemas.openxmlformats.org/officeDocument/2006/relationships/hyperlink" Target="http://abeemaum.com/index.php?page=7&amp;listStyle=list&amp;document_srl=4890" TargetMode="External"/><Relationship Id="rId2" Type="http://schemas.openxmlformats.org/officeDocument/2006/relationships/hyperlink" Target="http://www.youtube.com/watch?v=pIfD8PkdExo" TargetMode="External"/><Relationship Id="rId1" Type="http://schemas.openxmlformats.org/officeDocument/2006/relationships/slideLayout" Target="../slideLayouts/slideLayout2.xml"/><Relationship Id="rId6" Type="http://schemas.openxmlformats.org/officeDocument/2006/relationships/hyperlink" Target="http://www.youtube.com/watch?v=UwAuTzM5JGE" TargetMode="External"/><Relationship Id="rId5" Type="http://schemas.openxmlformats.org/officeDocument/2006/relationships/hyperlink" Target="http://www.youtube.com/watch?v=wME4h6Mw3_8" TargetMode="External"/><Relationship Id="rId4" Type="http://schemas.openxmlformats.org/officeDocument/2006/relationships/hyperlink" Target="http://www.youtube.com/watch?v=iOfnI-0nLgQ"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8" Type="http://schemas.openxmlformats.org/officeDocument/2006/relationships/hyperlink" Target="http://abeemaum.com/index.php?page=7&amp;listStyle=list&amp;document_srl=4890" TargetMode="External"/><Relationship Id="rId3" Type="http://schemas.openxmlformats.org/officeDocument/2006/relationships/hyperlink" Target="http://www.youtube.com/watch?v=5V-OBRvnibo" TargetMode="External"/><Relationship Id="rId7" Type="http://schemas.openxmlformats.org/officeDocument/2006/relationships/hyperlink" Target="http://www.youtube.com/watch?v=JKhUeWQ1EDg" TargetMode="External"/><Relationship Id="rId2" Type="http://schemas.openxmlformats.org/officeDocument/2006/relationships/hyperlink" Target="http://www.youtube.com/watch?v=THPCyopS1U4" TargetMode="External"/><Relationship Id="rId1" Type="http://schemas.openxmlformats.org/officeDocument/2006/relationships/slideLayout" Target="../slideLayouts/slideLayout2.xml"/><Relationship Id="rId6" Type="http://schemas.openxmlformats.org/officeDocument/2006/relationships/hyperlink" Target="http://www.youtube.com/watch?v=NUhs0ytGctk" TargetMode="External"/><Relationship Id="rId5" Type="http://schemas.openxmlformats.org/officeDocument/2006/relationships/hyperlink" Target="http://www.youtube.com/watch?v=oj9DhTwd8to" TargetMode="External"/><Relationship Id="rId4" Type="http://schemas.openxmlformats.org/officeDocument/2006/relationships/hyperlink" Target="http://www.youtube.com/watch?v=j9fXvUU4rQk" TargetMode="External"/></Relationships>
</file>

<file path=ppt/slides/_rels/slide211.xml.rels><?xml version="1.0" encoding="UTF-8" standalone="yes"?>
<Relationships xmlns="http://schemas.openxmlformats.org/package/2006/relationships"><Relationship Id="rId3" Type="http://schemas.openxmlformats.org/officeDocument/2006/relationships/hyperlink" Target="http://www.youtube.com/watch?v=5tkBpeyo0oI" TargetMode="External"/><Relationship Id="rId2" Type="http://schemas.openxmlformats.org/officeDocument/2006/relationships/hyperlink" Target="http://www.youtube.com/watch?v=zNBJo0xxtkg" TargetMode="External"/><Relationship Id="rId1" Type="http://schemas.openxmlformats.org/officeDocument/2006/relationships/slideLayout" Target="../slideLayouts/slideLayout2.xml"/><Relationship Id="rId6" Type="http://schemas.openxmlformats.org/officeDocument/2006/relationships/hyperlink" Target="http://abeemaum.com/index.php?page=7&amp;listStyle=list&amp;document_srl=4890" TargetMode="External"/><Relationship Id="rId5" Type="http://schemas.openxmlformats.org/officeDocument/2006/relationships/hyperlink" Target="http://www.youtube.com/watch?v=egO_MJH2teA" TargetMode="External"/><Relationship Id="rId4" Type="http://schemas.openxmlformats.org/officeDocument/2006/relationships/hyperlink" Target="http://www.youtube.com/watch?v=v3-wlw4MVzs" TargetMode="External"/></Relationships>
</file>

<file path=ppt/slides/_rels/slide212.xml.rels><?xml version="1.0" encoding="UTF-8" standalone="yes"?>
<Relationships xmlns="http://schemas.openxmlformats.org/package/2006/relationships"><Relationship Id="rId3" Type="http://schemas.openxmlformats.org/officeDocument/2006/relationships/hyperlink" Target="http://www.youtube.com/watch?v=vLmf4R_ajqA&amp;feature=related" TargetMode="External"/><Relationship Id="rId2" Type="http://schemas.openxmlformats.org/officeDocument/2006/relationships/hyperlink" Target="http://www.youtube.com/watch?v=vLmf4R_ajqA" TargetMode="External"/><Relationship Id="rId1" Type="http://schemas.openxmlformats.org/officeDocument/2006/relationships/slideLayout" Target="../slideLayouts/slideLayout2.xml"/><Relationship Id="rId4" Type="http://schemas.openxmlformats.org/officeDocument/2006/relationships/hyperlink" Target="http://gongsin.com/gs_gongsin_intro_pop.php?question=%EC%98%81%EB%8B%A8%EC%96%B4%20%EC%95%94%EA%B8%B0%EB%B2%95&amp;keyword=memory_word&amp;gongsin_univ0=y&amp;gongsin_univ1=y&amp;gongsin_univ2=y&amp;gongsin_univ3=y&amp;gongsin_univ4=y&amp;gongsin_univ5=y&amp;gongsin_univ6=y&amp;gongsin_univ7=y&amp;gongsin_univ8=&amp;gongsin_univ9=&amp;gongsin_univ10=&amp;gongsin_univ11=&amp;gongsin_univ12=&amp;gongsin_univ13=&amp;gongsin_univ14=&amp;gongsin_univ15=&amp;gongsin_univ16=&amp;gongsin_univ17=&amp;gongsin_univ18=&amp;gongsin_univ19=&amp;gongsin_univ20=&amp;gongsin_univ21=&amp;gongsin_part0=y&amp;gongsin_part1=y&amp;gongsin_part2=y&amp;gongsin_type0=y&amp;gongsin_type1=y&amp;gongsin_type2=y&amp;gongsin_type3=y"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hyperlink" Target="http://www.quotesandsayings.com/quotes/shakespeare/"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urbanlegends.about.com/library/bl_bill_gates_speech.htm"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http://www.youtube.com/watch?v=NSaCxGTuBng" TargetMode="External"/><Relationship Id="rId2" Type="http://schemas.openxmlformats.org/officeDocument/2006/relationships/hyperlink" Target="http://www.quotesandsayings.com/quotes/bill-gates/" TargetMode="Externa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http://fiverulesforlife.blogspot.com/"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hyperlink" Target="http://fiverulesforlife.blogspot.com/"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hyperlink" Target="http://fiverulesforlife.blogspot.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fiverulesforlife.blogspot.com/" TargetMode="External"/><Relationship Id="rId2" Type="http://schemas.openxmlformats.org/officeDocument/2006/relationships/hyperlink" Target="http://fiverulesforlife.blogspot.com/2010/12/five-rules-for-life-editors-choice.html"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hyperlink" Target="http://andyhayes.com/" TargetMode="External"/><Relationship Id="rId2" Type="http://schemas.openxmlformats.org/officeDocument/2006/relationships/hyperlink" Target="http://fiverulesforlife.blogspot.com/2011/10/submitted-by-andy-hayes.html" TargetMode="External"/><Relationship Id="rId1" Type="http://schemas.openxmlformats.org/officeDocument/2006/relationships/slideLayout" Target="../slideLayouts/slideLayout2.xml"/><Relationship Id="rId4" Type="http://schemas.openxmlformats.org/officeDocument/2006/relationships/hyperlink" Target="http://twitter.com/andrewghayes" TargetMode="Externa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hyperlink" Target="http://gradmoneymatters.com/money-making-ideas" TargetMode="External"/><Relationship Id="rId2" Type="http://schemas.openxmlformats.org/officeDocument/2006/relationships/hyperlink" Target="http://fiverulesforlife.blogspot.com/2011/06/submitted-by-sam-baker.html" TargetMode="Externa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quotesandsayings.com/quotes/john-kennedy/" TargetMode="Externa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hyperlink" Target="http://fiverulesforlife.blogspot.com/2011/06/submitted-by-noah-lifschey.html" TargetMode="Externa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hyperlink" Target="http://www.consciouscoolchic.com/" TargetMode="External"/><Relationship Id="rId2" Type="http://schemas.openxmlformats.org/officeDocument/2006/relationships/hyperlink" Target="http://fiverulesforlife.blogspot.com/2011/05/submitted-by-molly-mccord.html"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hyperlink" Target="http://www.dumpeddays.com/" TargetMode="External"/><Relationship Id="rId2" Type="http://schemas.openxmlformats.org/officeDocument/2006/relationships/hyperlink" Target="http://fiverulesforlife.blogspot.com/2011/04/submitted-by-persha-davis.html" TargetMode="Externa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hyperlink" Target="http://www.ladybugmarkets.com/" TargetMode="External"/><Relationship Id="rId2" Type="http://schemas.openxmlformats.org/officeDocument/2006/relationships/hyperlink" Target="http://fiverulesforlife.blogspot.com/2011/04/submitted-by-jennine-birrell.html" TargetMode="Externa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hyperlink" Target="http://createasfolk.com/" TargetMode="External"/><Relationship Id="rId2" Type="http://schemas.openxmlformats.org/officeDocument/2006/relationships/hyperlink" Target="http://fiverulesforlife.blogspot.com/2011/03/submitted-by-laura-simms.html" TargetMode="Externa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3" Type="http://schemas.openxmlformats.org/officeDocument/2006/relationships/hyperlink" Target="http://thebloomyrind.blogspot.com/" TargetMode="External"/><Relationship Id="rId2" Type="http://schemas.openxmlformats.org/officeDocument/2006/relationships/hyperlink" Target="http://fiverulesforlife.blogspot.com/2011/03/submitted-by-kathleen-cotter.htm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부제목 2"/>
          <p:cNvSpPr>
            <a:spLocks noGrp="1"/>
          </p:cNvSpPr>
          <p:nvPr>
            <p:ph type="subTitle" idx="1"/>
          </p:nvPr>
        </p:nvSpPr>
        <p:spPr/>
        <p:txBody>
          <a:bodyPr>
            <a:normAutofit/>
          </a:bodyPr>
          <a:lstStyle/>
          <a:p>
            <a:endParaRPr lang="en-US" altLang="ko-KR" dirty="0" smtClean="0"/>
          </a:p>
          <a:p>
            <a:r>
              <a:rPr lang="ko-KR" altLang="en-US" dirty="0" smtClean="0"/>
              <a:t>영어관용어 국어 </a:t>
            </a:r>
            <a:r>
              <a:rPr lang="ko-KR" altLang="en-US" dirty="0" err="1" smtClean="0"/>
              <a:t>확장링크법</a:t>
            </a:r>
            <a:endParaRPr lang="ko-KR" altLang="en-US" dirty="0"/>
          </a:p>
        </p:txBody>
      </p:sp>
      <p:sp>
        <p:nvSpPr>
          <p:cNvPr id="2" name="제목 1"/>
          <p:cNvSpPr>
            <a:spLocks noGrp="1"/>
          </p:cNvSpPr>
          <p:nvPr>
            <p:ph type="ctrTitle"/>
          </p:nvPr>
        </p:nvSpPr>
        <p:spPr/>
        <p:txBody>
          <a:bodyPr>
            <a:normAutofit/>
          </a:bodyPr>
          <a:lstStyle/>
          <a:p>
            <a:r>
              <a:rPr lang="ko-KR" altLang="en-US" sz="3200" dirty="0" smtClean="0"/>
              <a:t>학습</a:t>
            </a:r>
            <a:r>
              <a:rPr lang="en-US" altLang="ko-KR" sz="3200" dirty="0" err="1" smtClean="0"/>
              <a:t>COACHing</a:t>
            </a:r>
            <a:r>
              <a:rPr lang="ko-KR" altLang="en-US" sz="3200" dirty="0" smtClean="0"/>
              <a:t>영어 벤치마킹 질문법</a:t>
            </a:r>
            <a:endParaRPr lang="ko-KR" alt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"The voters selected us, in short, because they had confidence in our </a:t>
            </a:r>
            <a:r>
              <a:rPr lang="en-US" altLang="ko-KR" dirty="0" err="1" smtClean="0"/>
              <a:t>judgement</a:t>
            </a:r>
            <a:r>
              <a:rPr lang="en-US" altLang="ko-KR" dirty="0" smtClean="0"/>
              <a:t> and our ability to </a:t>
            </a:r>
            <a:r>
              <a:rPr lang="en-US" altLang="ko-KR" dirty="0" err="1" smtClean="0"/>
              <a:t>excercise</a:t>
            </a:r>
            <a:r>
              <a:rPr lang="en-US" altLang="ko-KR" dirty="0" smtClean="0"/>
              <a:t> that </a:t>
            </a:r>
            <a:r>
              <a:rPr lang="en-US" altLang="ko-KR" dirty="0" err="1" smtClean="0"/>
              <a:t>judgement</a:t>
            </a:r>
            <a:r>
              <a:rPr lang="en-US" altLang="ko-KR" dirty="0" smtClean="0"/>
              <a:t> from a position where we could determine what were their own best interest, as a part of the nation's interest."</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1.) </a:t>
            </a:r>
            <a:r>
              <a:rPr lang="en-US" altLang="ko-KR" u="sng" dirty="0" smtClean="0"/>
              <a:t>Today, the deep end (or, be brave).</a:t>
            </a:r>
            <a:r>
              <a:rPr lang="en-US" altLang="ko-KR" dirty="0" smtClean="0"/>
              <a:t/>
            </a:r>
            <a:br>
              <a:rPr lang="en-US" altLang="ko-KR" dirty="0" smtClean="0"/>
            </a:br>
            <a:r>
              <a:rPr lang="en-US" altLang="ko-KR" dirty="0" smtClean="0"/>
              <a:t>Several years back, there was an OJ commercial. It was narrated by a little girl who was gearing up for a day at the swimming pool. As she finished off her juice and headed out the kitchen door, she declared, "Today, the deep end." When I encounter things that are new, scary, or intimidating, I imagine that little girl putting on her goggles and planning to conquer the deep end of the pool.</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2.) </a:t>
            </a:r>
            <a:r>
              <a:rPr lang="en-US" altLang="ko-KR" u="sng" dirty="0" smtClean="0"/>
              <a:t>Know your farmer.</a:t>
            </a:r>
            <a:r>
              <a:rPr lang="en-US" altLang="ko-KR" dirty="0" smtClean="0"/>
              <a:t/>
            </a:r>
            <a:br>
              <a:rPr lang="en-US" altLang="ko-KR" dirty="0" smtClean="0"/>
            </a:br>
            <a:r>
              <a:rPr lang="en-US" altLang="ko-KR" dirty="0" smtClean="0"/>
              <a:t>Our food system is flush with processed, chemical-filled crap - mostly made by big agricultural corporations who often put profits before farmers, consumers and the environment. When you know your farmer, you can know what’s on or in your food. You get the freshest, best tasting goods because they were likely picked that day or the day before. You’re supporting your local or regional economy. And when food doesn’t have to travel across continents to get to you, there’s less pollution created along the way</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3.) </a:t>
            </a:r>
            <a:r>
              <a:rPr lang="en-US" altLang="ko-KR" u="sng" dirty="0" smtClean="0"/>
              <a:t>Speak kindly to yourself.</a:t>
            </a:r>
            <a:r>
              <a:rPr lang="en-US" altLang="ko-KR" dirty="0" smtClean="0"/>
              <a:t/>
            </a:r>
            <a:br>
              <a:rPr lang="en-US" altLang="ko-KR" dirty="0" smtClean="0"/>
            </a:br>
            <a:r>
              <a:rPr lang="en-US" altLang="ko-KR" dirty="0" smtClean="0"/>
              <a:t>I have to admit, I’m still working on this one. But take a few minutes and listen to your inner dialogue. Would you be friends or colleagues with someone who said the same things to you that you say to yourself? If the answer is no or probably not, it’s time to be a little nicer to yourself.</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4.) </a:t>
            </a:r>
            <a:r>
              <a:rPr lang="en-US" altLang="ko-KR" u="sng" dirty="0" smtClean="0"/>
              <a:t>Raise a little hell from time to time.</a:t>
            </a:r>
            <a:r>
              <a:rPr lang="en-US" altLang="ko-KR" dirty="0" smtClean="0"/>
              <a:t/>
            </a:r>
            <a:br>
              <a:rPr lang="en-US" altLang="ko-KR" dirty="0" smtClean="0"/>
            </a:br>
            <a:r>
              <a:rPr lang="en-US" altLang="ko-KR" dirty="0" smtClean="0"/>
              <a:t>I am profoundly moved by protests going on here and abroad. When there are injustices, we all need to speak up in whatever we way we feel appropriate...whether it’s protesting or boycotting, letter writing, voting with our dollars, or just calling out the jerk in the bar who’s slinging bigoted comments. Stand up for what’s right. Stand up for yourself.</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5.) </a:t>
            </a:r>
            <a:r>
              <a:rPr lang="en-US" altLang="ko-KR" u="sng" dirty="0" smtClean="0"/>
              <a:t>Ditch the debt.</a:t>
            </a:r>
            <a:r>
              <a:rPr lang="en-US" altLang="ko-KR" dirty="0" smtClean="0"/>
              <a:t/>
            </a:r>
            <a:br>
              <a:rPr lang="en-US" altLang="ko-KR" dirty="0" smtClean="0"/>
            </a:br>
            <a:r>
              <a:rPr lang="en-US" altLang="ko-KR" dirty="0" smtClean="0"/>
              <a:t>Becoming debt free (except for my house) is the best thing I’ve ever done. It lightens the load more than I could have imagined. Yes, I drive a ’98 Accord, which isn’t all that cool. But that ride is paid for, y’all. I stay in simple accommodations when I travel, but there’s no credit card hangover when I get home. I could go on, but you get the idea. Debt sucks. Pay that </a:t>
            </a:r>
            <a:r>
              <a:rPr lang="en-US" altLang="ko-KR" dirty="0" err="1" smtClean="0"/>
              <a:t>sh</a:t>
            </a:r>
            <a:r>
              <a:rPr lang="en-US" altLang="ko-KR" dirty="0" smtClean="0"/>
              <a:t>*t off!</a:t>
            </a:r>
          </a:p>
          <a:p>
            <a:endParaRPr lang="en-US" altLang="ko-KR" dirty="0" smtClean="0"/>
          </a:p>
          <a:p>
            <a:r>
              <a:rPr lang="en-US" altLang="ko-KR" dirty="0" smtClean="0">
                <a:hlinkClick r:id="rId2"/>
              </a:rPr>
              <a:t>http://fiverulesforlife.blogspot.com/</a:t>
            </a:r>
            <a:endParaRPr lang="en-US" altLang="ko-KR" dirty="0" smtClean="0"/>
          </a:p>
          <a:p>
            <a:endParaRPr lang="ko-KR" altLang="en-US" dirty="0"/>
          </a:p>
        </p:txBody>
      </p:sp>
      <p:sp>
        <p:nvSpPr>
          <p:cNvPr id="3" name="제목 2"/>
          <p:cNvSpPr>
            <a:spLocks noGrp="1"/>
          </p:cNvSpPr>
          <p:nvPr>
            <p:ph type="title"/>
          </p:nvPr>
        </p:nvSpPr>
        <p:spPr/>
        <p:txBody>
          <a:bodyPr>
            <a:normAutofit fontScale="90000"/>
          </a:bodyPr>
          <a:lstStyle/>
          <a:p>
            <a:r>
              <a:rPr lang="en-US" altLang="ko-KR" dirty="0" smtClean="0"/>
              <a:t/>
            </a:r>
            <a:br>
              <a:rPr lang="en-US" altLang="ko-KR" dirty="0" smtClean="0"/>
            </a:br>
            <a:r>
              <a:rPr lang="en-US" altLang="ko-KR" dirty="0" smtClean="0"/>
              <a:t>http://fiverulesforlife.blogspot.com/</a:t>
            </a:r>
            <a:br>
              <a:rPr lang="en-US" altLang="ko-KR" dirty="0" smtClean="0"/>
            </a:br>
            <a:endParaRPr lang="ko-KR" alt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70000" lnSpcReduction="20000"/>
          </a:bodyPr>
          <a:lstStyle/>
          <a:p>
            <a:r>
              <a:rPr lang="en-US" altLang="ko-KR" dirty="0" smtClean="0"/>
              <a:t>“Life is the only game in which the object of the game is to learn the rules.”</a:t>
            </a:r>
            <a:br>
              <a:rPr lang="en-US" altLang="ko-KR" dirty="0" smtClean="0"/>
            </a:br>
            <a:r>
              <a:rPr lang="en-US" altLang="ko-KR" dirty="0" smtClean="0"/>
              <a:t>– Ashleigh Brilliant</a:t>
            </a:r>
          </a:p>
          <a:p>
            <a:r>
              <a:rPr lang="en-US" altLang="ko-KR" dirty="0" smtClean="0"/>
              <a:t>If I asked you to tell me what you’ve learned so far to have the best, happiest, most successful life, what advice would you give me?   What are the rules (or rules of thumb) you’ve learned in your 20,30,50, 80 years of life?</a:t>
            </a:r>
          </a:p>
          <a:p>
            <a:r>
              <a:rPr lang="en-US" altLang="ko-KR" dirty="0" smtClean="0"/>
              <a:t>I’ve been getting a lot of emails on the subject lately, and I’ve struggled to answer the question myself.  What really matters in life? What really makes you happy?</a:t>
            </a:r>
          </a:p>
          <a:p>
            <a:r>
              <a:rPr lang="en-US" altLang="ko-KR" dirty="0" smtClean="0"/>
              <a:t>So I went back to the basics.  I thought a lot about my own life and wrote down the principles I use to guide everything I do.  I then wondered – were there any studies on the subject? I was happy to find that there was.  So, these aren’t just my rules – these are rules that research also shows can improve your life.</a:t>
            </a:r>
          </a:p>
          <a:p>
            <a:r>
              <a:rPr lang="en-US" altLang="ko-KR" dirty="0" smtClean="0"/>
              <a:t>And, perhaps unsurprisingly, it starts with love.</a:t>
            </a:r>
          </a:p>
          <a:p>
            <a:r>
              <a:rPr lang="en-US" altLang="ko-KR" i="1" dirty="0" smtClean="0"/>
              <a:t>References at the bottom of article.</a:t>
            </a: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20000"/>
          </a:bodyPr>
          <a:lstStyle/>
          <a:p>
            <a:r>
              <a:rPr lang="en-US" altLang="ko-KR" b="1" dirty="0" smtClean="0"/>
              <a:t>Why?</a:t>
            </a:r>
            <a:endParaRPr lang="en-US" altLang="ko-KR" dirty="0" smtClean="0"/>
          </a:p>
          <a:p>
            <a:r>
              <a:rPr lang="en-US" altLang="ko-KR" dirty="0" smtClean="0"/>
              <a:t>Why not? In addition to the good experiences (as well as the ups and downs!) that come with love, research shows that individuals involved in loving relationships have additional benefits such as:</a:t>
            </a:r>
          </a:p>
          <a:p>
            <a:r>
              <a:rPr lang="en-US" altLang="ko-KR" dirty="0" smtClean="0"/>
              <a:t>Fewer Doctor’s Visits </a:t>
            </a:r>
          </a:p>
          <a:p>
            <a:r>
              <a:rPr lang="en-US" altLang="ko-KR" dirty="0" smtClean="0"/>
              <a:t>Lower Blood Pressure </a:t>
            </a:r>
          </a:p>
          <a:p>
            <a:r>
              <a:rPr lang="en-US" altLang="ko-KR" dirty="0" smtClean="0"/>
              <a:t>Less Anxiety </a:t>
            </a:r>
          </a:p>
          <a:p>
            <a:r>
              <a:rPr lang="en-US" altLang="ko-KR" dirty="0" smtClean="0"/>
              <a:t>Better Stress Management </a:t>
            </a:r>
          </a:p>
          <a:p>
            <a:r>
              <a:rPr lang="en-US" altLang="ko-KR" dirty="0" smtClean="0"/>
              <a:t>Fewer Colds </a:t>
            </a:r>
          </a:p>
          <a:p>
            <a:r>
              <a:rPr lang="en-US" altLang="ko-KR" dirty="0" smtClean="0"/>
              <a:t>Faster Healing </a:t>
            </a:r>
          </a:p>
          <a:p>
            <a:r>
              <a:rPr lang="en-US" altLang="ko-KR" dirty="0" smtClean="0"/>
              <a:t>Longer &amp; Happier Life </a:t>
            </a:r>
          </a:p>
          <a:p>
            <a:endParaRPr lang="ko-KR" altLang="en-US" dirty="0"/>
          </a:p>
        </p:txBody>
      </p:sp>
      <p:sp>
        <p:nvSpPr>
          <p:cNvPr id="3" name="제목 2"/>
          <p:cNvSpPr>
            <a:spLocks noGrp="1"/>
          </p:cNvSpPr>
          <p:nvPr>
            <p:ph type="title"/>
          </p:nvPr>
        </p:nvSpPr>
        <p:spPr/>
        <p:txBody>
          <a:bodyPr>
            <a:normAutofit fontScale="90000"/>
          </a:bodyPr>
          <a:lstStyle/>
          <a:p>
            <a:r>
              <a:rPr lang="en-US" altLang="ko-KR" b="1" dirty="0" smtClean="0"/>
              <a:t>Life Rule #1: Love</a:t>
            </a:r>
            <a:br>
              <a:rPr lang="en-US" altLang="ko-KR" b="1" dirty="0" smtClean="0"/>
            </a:br>
            <a:endParaRPr lang="ko-KR" alt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85000" lnSpcReduction="20000"/>
          </a:bodyPr>
          <a:lstStyle/>
          <a:p>
            <a:r>
              <a:rPr lang="en-US" altLang="ko-KR" b="1" dirty="0" smtClean="0"/>
              <a:t>Why?</a:t>
            </a:r>
            <a:endParaRPr lang="en-US" altLang="ko-KR" dirty="0" smtClean="0"/>
          </a:p>
          <a:p>
            <a:r>
              <a:rPr lang="en-US" altLang="ko-KR" dirty="0" smtClean="0"/>
              <a:t>Don’t just exist – really live your life with purpose because research shows:</a:t>
            </a:r>
          </a:p>
          <a:p>
            <a:r>
              <a:rPr lang="en-US" altLang="ko-KR" dirty="0" smtClean="0"/>
              <a:t>People are happier with they have meaning in their life: a belief in something bigger than themselves – from religion, spirituality or a philosophy of life. </a:t>
            </a:r>
          </a:p>
          <a:p>
            <a:r>
              <a:rPr lang="en-US" altLang="ko-KR" dirty="0" smtClean="0"/>
              <a:t>Live working towards goals that are aligned with our needs, values and identity (self-concordant goals).  When pursuing self-concordant goals our sense of satisfaction (happiness) increases. </a:t>
            </a:r>
          </a:p>
          <a:p>
            <a:r>
              <a:rPr lang="en-US" altLang="ko-KR" dirty="0" smtClean="0"/>
              <a:t>And while we’re on the subject, </a:t>
            </a:r>
            <a:r>
              <a:rPr lang="en-US" altLang="ko-KR" dirty="0" smtClean="0">
                <a:hlinkClick r:id="rId2"/>
              </a:rPr>
              <a:t>write down your goals</a:t>
            </a:r>
            <a:r>
              <a:rPr lang="en-US" altLang="ko-KR" dirty="0" smtClean="0"/>
              <a:t> </a:t>
            </a:r>
          </a:p>
          <a:p>
            <a:r>
              <a:rPr lang="en-US" altLang="ko-KR" i="1" dirty="0" smtClean="0"/>
              <a:t>Not sure of your purpose? Searching for meaning?  You should pick up a copy, free, of </a:t>
            </a:r>
            <a:r>
              <a:rPr lang="en-US" altLang="ko-KR" i="1" dirty="0" smtClean="0">
                <a:hlinkClick r:id="rId3"/>
              </a:rPr>
              <a:t>personal development 101</a:t>
            </a:r>
            <a:r>
              <a:rPr lang="en-US" altLang="ko-KR" i="1" dirty="0" smtClean="0"/>
              <a:t> – it’s the first thing you’ll learn.  You could pay coaches hundreds of dollars for the same lessons.</a:t>
            </a:r>
            <a:endParaRPr lang="en-US" altLang="ko-KR" dirty="0" smtClean="0"/>
          </a:p>
          <a:p>
            <a:endParaRPr lang="ko-KR" altLang="en-US" dirty="0"/>
          </a:p>
        </p:txBody>
      </p:sp>
      <p:sp>
        <p:nvSpPr>
          <p:cNvPr id="3" name="제목 2"/>
          <p:cNvSpPr>
            <a:spLocks noGrp="1"/>
          </p:cNvSpPr>
          <p:nvPr>
            <p:ph type="title"/>
          </p:nvPr>
        </p:nvSpPr>
        <p:spPr/>
        <p:txBody>
          <a:bodyPr>
            <a:normAutofit fontScale="90000"/>
          </a:bodyPr>
          <a:lstStyle/>
          <a:p>
            <a:r>
              <a:rPr lang="en-US" altLang="ko-KR" b="1" dirty="0" smtClean="0"/>
              <a:t>Life Rule #2: Live With Purpose</a:t>
            </a:r>
            <a:br>
              <a:rPr lang="en-US" altLang="ko-KR" b="1" dirty="0" smtClean="0"/>
            </a:br>
            <a:endParaRPr lang="ko-KR" alt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a:bodyPr>
          <a:lstStyle/>
          <a:p>
            <a:r>
              <a:rPr lang="en-US" altLang="ko-KR" b="1" dirty="0" smtClean="0"/>
              <a:t>Why?</a:t>
            </a:r>
            <a:endParaRPr lang="en-US" altLang="ko-KR" dirty="0" smtClean="0"/>
          </a:p>
          <a:p>
            <a:r>
              <a:rPr lang="en-US" altLang="ko-KR" dirty="0" smtClean="0"/>
              <a:t>According to Robert Emmons, Ph.D., psychology professor and researcher, University of California, Davis “Grateful people take better care of themselves and engage in more protective health behaviors like regular exercise, a healthy diet, regular physical examinations.” </a:t>
            </a:r>
          </a:p>
          <a:p>
            <a:r>
              <a:rPr lang="en-US" altLang="ko-KR" dirty="0" smtClean="0"/>
              <a:t>Grateful people report higher levels of positive emotions, life satisfaction, vitality, optimism and lower levels of depression and stress. </a:t>
            </a:r>
          </a:p>
          <a:p>
            <a:r>
              <a:rPr lang="en-US" altLang="ko-KR" i="1" dirty="0" smtClean="0"/>
              <a:t>Need a reminder?  Check out this start page: </a:t>
            </a:r>
            <a:r>
              <a:rPr lang="en-US" altLang="ko-KR" i="1" dirty="0" smtClean="0">
                <a:hlinkClick r:id="rId2"/>
              </a:rPr>
              <a:t>Be Grateful</a:t>
            </a:r>
            <a:endParaRPr lang="en-US" altLang="ko-KR" dirty="0" smtClean="0"/>
          </a:p>
          <a:p>
            <a:endParaRPr lang="ko-KR" altLang="en-US" dirty="0"/>
          </a:p>
        </p:txBody>
      </p:sp>
      <p:sp>
        <p:nvSpPr>
          <p:cNvPr id="3" name="제목 2"/>
          <p:cNvSpPr>
            <a:spLocks noGrp="1"/>
          </p:cNvSpPr>
          <p:nvPr>
            <p:ph type="title"/>
          </p:nvPr>
        </p:nvSpPr>
        <p:spPr/>
        <p:txBody>
          <a:bodyPr>
            <a:normAutofit fontScale="90000"/>
          </a:bodyPr>
          <a:lstStyle/>
          <a:p>
            <a:r>
              <a:rPr lang="en-US" altLang="ko-KR" b="1" dirty="0" smtClean="0"/>
              <a:t>Life Rule#3:  </a:t>
            </a:r>
            <a:r>
              <a:rPr lang="en-US" altLang="ko-KR" b="1" dirty="0" smtClean="0">
                <a:hlinkClick r:id="rId2"/>
              </a:rPr>
              <a:t>Be Grateful</a:t>
            </a:r>
            <a:r>
              <a:rPr lang="en-US" altLang="ko-KR" b="1" dirty="0" smtClean="0"/>
              <a:t/>
            </a:r>
            <a:br>
              <a:rPr lang="en-US" altLang="ko-KR" b="1" dirty="0" smtClean="0"/>
            </a:br>
            <a:endParaRPr lang="ko-KR" alt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Why?</a:t>
            </a:r>
            <a:endParaRPr lang="en-US" altLang="ko-KR" dirty="0" smtClean="0"/>
          </a:p>
          <a:p>
            <a:r>
              <a:rPr lang="en-US" altLang="ko-KR" dirty="0" smtClean="0"/>
              <a:t>Not only is it enjoyable and a way to socially bond (which has its own benefits), research shows laughter has a number of direct health benefits:</a:t>
            </a:r>
          </a:p>
          <a:p>
            <a:r>
              <a:rPr lang="en-US" altLang="ko-KR" dirty="0" smtClean="0"/>
              <a:t>Strengthening your immune system </a:t>
            </a:r>
          </a:p>
          <a:p>
            <a:r>
              <a:rPr lang="en-US" altLang="ko-KR" dirty="0" smtClean="0"/>
              <a:t>It may reduce food cravings (who hasn’t eaten just because they’re bored?) </a:t>
            </a:r>
          </a:p>
          <a:p>
            <a:r>
              <a:rPr lang="en-US" altLang="ko-KR" dirty="0" smtClean="0"/>
              <a:t>Can increase your threshold for pain. </a:t>
            </a:r>
          </a:p>
          <a:p>
            <a:r>
              <a:rPr lang="en-US" altLang="ko-KR" dirty="0" smtClean="0"/>
              <a:t>Is linked to healthy function of blood vessels </a:t>
            </a:r>
          </a:p>
          <a:p>
            <a:endParaRPr lang="ko-KR" altLang="en-US" dirty="0"/>
          </a:p>
        </p:txBody>
      </p:sp>
      <p:sp>
        <p:nvSpPr>
          <p:cNvPr id="3" name="제목 2"/>
          <p:cNvSpPr>
            <a:spLocks noGrp="1"/>
          </p:cNvSpPr>
          <p:nvPr>
            <p:ph type="title"/>
          </p:nvPr>
        </p:nvSpPr>
        <p:spPr/>
        <p:txBody>
          <a:bodyPr>
            <a:normAutofit fontScale="90000"/>
          </a:bodyPr>
          <a:lstStyle/>
          <a:p>
            <a:r>
              <a:rPr lang="en-US" altLang="ko-KR" b="1" dirty="0" smtClean="0"/>
              <a:t>Life Rule #4: Laugh</a:t>
            </a:r>
            <a:br>
              <a:rPr lang="en-US" altLang="ko-KR" b="1" dirty="0" smtClean="0"/>
            </a:br>
            <a:endParaRPr lang="ko-KR"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"I call upon Chairman Khrushchev to halt and eliminate this clandestine, reckless, and provocative threat to world peace... He has an opportunity now to move the world back from the abyss of destruction"</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10000"/>
          </a:bodyPr>
          <a:lstStyle/>
          <a:p>
            <a:r>
              <a:rPr lang="en-US" altLang="ko-KR" b="1" dirty="0" smtClean="0"/>
              <a:t>Why?</a:t>
            </a:r>
            <a:endParaRPr lang="en-US" altLang="ko-KR" dirty="0" smtClean="0"/>
          </a:p>
          <a:p>
            <a:r>
              <a:rPr lang="en-US" altLang="ko-KR" dirty="0" smtClean="0"/>
              <a:t>If you’re like me, you enjoy singing just for the sake of singing. That’s not the only benefit though, you may also experience:</a:t>
            </a:r>
          </a:p>
          <a:p>
            <a:r>
              <a:rPr lang="en-US" altLang="ko-KR" dirty="0" smtClean="0"/>
              <a:t>Increased happiness </a:t>
            </a:r>
          </a:p>
          <a:p>
            <a:r>
              <a:rPr lang="en-US" altLang="ko-KR" dirty="0" smtClean="0"/>
              <a:t>Faster Healing </a:t>
            </a:r>
          </a:p>
          <a:p>
            <a:r>
              <a:rPr lang="en-US" altLang="ko-KR" dirty="0" smtClean="0"/>
              <a:t>Improved immune function </a:t>
            </a:r>
          </a:p>
          <a:p>
            <a:r>
              <a:rPr lang="en-US" altLang="ko-KR" dirty="0" smtClean="0"/>
              <a:t>Pain relief </a:t>
            </a:r>
          </a:p>
          <a:p>
            <a:r>
              <a:rPr lang="en-US" altLang="ko-KR" dirty="0" smtClean="0"/>
              <a:t>Singing with a group is even </a:t>
            </a:r>
            <a:r>
              <a:rPr lang="en-US" altLang="ko-KR" b="1" dirty="0" smtClean="0"/>
              <a:t>more</a:t>
            </a:r>
            <a:r>
              <a:rPr lang="en-US" altLang="ko-KR" dirty="0" smtClean="0"/>
              <a:t> beneficial due to the social interaction it provides – and truth be told, some of my happiest memories are the days I spent playing music with the bands I was in.</a:t>
            </a:r>
          </a:p>
          <a:p>
            <a:endParaRPr lang="ko-KR" altLang="en-US" dirty="0"/>
          </a:p>
        </p:txBody>
      </p:sp>
      <p:sp>
        <p:nvSpPr>
          <p:cNvPr id="3" name="제목 2"/>
          <p:cNvSpPr>
            <a:spLocks noGrp="1"/>
          </p:cNvSpPr>
          <p:nvPr>
            <p:ph type="title"/>
          </p:nvPr>
        </p:nvSpPr>
        <p:spPr/>
        <p:txBody>
          <a:bodyPr>
            <a:normAutofit fontScale="90000"/>
          </a:bodyPr>
          <a:lstStyle/>
          <a:p>
            <a:r>
              <a:rPr lang="en-US" altLang="ko-KR" b="1" dirty="0" smtClean="0"/>
              <a:t>Life Rule #5: Sing</a:t>
            </a:r>
            <a:br>
              <a:rPr lang="en-US" altLang="ko-KR" b="1" dirty="0" smtClean="0"/>
            </a:br>
            <a:endParaRPr lang="ko-KR" altLang="en-US" dirty="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a:bodyPr>
          <a:lstStyle/>
          <a:p>
            <a:r>
              <a:rPr lang="en-US" altLang="ko-KR" b="1" dirty="0" smtClean="0"/>
              <a:t>Why??</a:t>
            </a:r>
            <a:endParaRPr lang="en-US" altLang="ko-KR" dirty="0" smtClean="0"/>
          </a:p>
          <a:p>
            <a:r>
              <a:rPr lang="en-US" altLang="ko-KR" dirty="0" smtClean="0"/>
              <a:t>Well, for starters you’ll (hopefully) enjoy their company. Research also shows:</a:t>
            </a:r>
          </a:p>
          <a:p>
            <a:r>
              <a:rPr lang="en-US" altLang="ko-KR" dirty="0" smtClean="0"/>
              <a:t>Friendship can ward off germs. Our brains control many of the mechanisms in our bodies which are responsible for </a:t>
            </a:r>
            <a:r>
              <a:rPr lang="en-US" altLang="ko-KR" dirty="0" err="1" smtClean="0"/>
              <a:t>disease.Just</a:t>
            </a:r>
            <a:r>
              <a:rPr lang="en-US" altLang="ko-KR" dirty="0" smtClean="0"/>
              <a:t> as stress can trigger ill health, it is thought that friendship and happiness can have a protective effect. </a:t>
            </a:r>
          </a:p>
          <a:p>
            <a:r>
              <a:rPr lang="en-US" altLang="ko-KR" dirty="0" smtClean="0"/>
              <a:t>Friendship has a much bigger effect on average on happiness than income itself </a:t>
            </a:r>
          </a:p>
          <a:p>
            <a:r>
              <a:rPr lang="en-US" altLang="ko-KR" dirty="0" smtClean="0"/>
              <a:t>Call your parents – research shows happiness for both children and parents is strongly linked to this relationship. </a:t>
            </a:r>
          </a:p>
          <a:p>
            <a:endParaRPr lang="ko-KR" altLang="en-US" dirty="0"/>
          </a:p>
        </p:txBody>
      </p:sp>
      <p:sp>
        <p:nvSpPr>
          <p:cNvPr id="3" name="제목 2"/>
          <p:cNvSpPr>
            <a:spLocks noGrp="1"/>
          </p:cNvSpPr>
          <p:nvPr>
            <p:ph type="title"/>
          </p:nvPr>
        </p:nvSpPr>
        <p:spPr/>
        <p:txBody>
          <a:bodyPr>
            <a:normAutofit fontScale="90000"/>
          </a:bodyPr>
          <a:lstStyle/>
          <a:p>
            <a:r>
              <a:rPr lang="en-US" altLang="ko-KR" b="1" dirty="0" smtClean="0"/>
              <a:t/>
            </a:r>
            <a:br>
              <a:rPr lang="en-US" altLang="ko-KR" b="1" dirty="0" smtClean="0"/>
            </a:br>
            <a:r>
              <a:rPr lang="en-US" altLang="ko-KR" b="1" dirty="0" smtClean="0"/>
              <a:t/>
            </a:r>
            <a:br>
              <a:rPr lang="en-US" altLang="ko-KR" b="1" dirty="0" smtClean="0"/>
            </a:br>
            <a:r>
              <a:rPr lang="en-US" altLang="ko-KR" b="1" dirty="0" smtClean="0"/>
              <a:t/>
            </a:r>
            <a:br>
              <a:rPr lang="en-US" altLang="ko-KR" b="1" dirty="0" smtClean="0"/>
            </a:br>
            <a:r>
              <a:rPr lang="en-US" altLang="ko-KR" b="1" dirty="0" smtClean="0"/>
              <a:t/>
            </a:r>
            <a:br>
              <a:rPr lang="en-US" altLang="ko-KR" b="1" dirty="0" smtClean="0"/>
            </a:br>
            <a:r>
              <a:rPr lang="en-US" altLang="ko-KR" sz="2700" b="1" dirty="0" smtClean="0"/>
              <a:t>Life Rule #6: Spend Time With Your Friends and Family</a:t>
            </a:r>
            <a:r>
              <a:rPr lang="en-US" altLang="ko-KR" b="1" dirty="0" smtClean="0"/>
              <a:t/>
            </a:r>
            <a:br>
              <a:rPr lang="en-US" altLang="ko-KR" b="1" dirty="0" smtClean="0"/>
            </a:br>
            <a:endParaRPr lang="ko-KR" alt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dirty="0" smtClean="0"/>
              <a:t>Money certainly matters – but it does not increase happiness after a certain point. Consider the following:</a:t>
            </a:r>
          </a:p>
          <a:p>
            <a:r>
              <a:rPr lang="en-US" altLang="ko-KR" dirty="0" smtClean="0"/>
              <a:t>Catherine Sanderson, a psychology professor at Amherst College notes that we’re never satisfied. “We always think if we just had a little bit more money, we’d be happier, but when we get there, we’re not.” </a:t>
            </a:r>
          </a:p>
          <a:p>
            <a:r>
              <a:rPr lang="en-US" altLang="ko-KR" dirty="0" smtClean="0"/>
              <a:t>“Once you get basic human needs met, a lot more money doesn’t make a lot more happiness,” notes Dan Gilbert, a psychology professor at Harvard University </a:t>
            </a:r>
          </a:p>
          <a:p>
            <a:endParaRPr lang="ko-KR" altLang="en-US" dirty="0"/>
          </a:p>
        </p:txBody>
      </p:sp>
      <p:sp>
        <p:nvSpPr>
          <p:cNvPr id="3" name="제목 2"/>
          <p:cNvSpPr>
            <a:spLocks noGrp="1"/>
          </p:cNvSpPr>
          <p:nvPr>
            <p:ph type="title"/>
          </p:nvPr>
        </p:nvSpPr>
        <p:spPr/>
        <p:txBody>
          <a:bodyPr>
            <a:normAutofit fontScale="90000"/>
          </a:bodyPr>
          <a:lstStyle/>
          <a:p>
            <a:r>
              <a:rPr lang="en-US" altLang="ko-KR" b="1" dirty="0" smtClean="0"/>
              <a:t/>
            </a:r>
            <a:br>
              <a:rPr lang="en-US" altLang="ko-KR" b="1" dirty="0" smtClean="0"/>
            </a:br>
            <a:r>
              <a:rPr lang="en-US" altLang="ko-KR" sz="3100" b="1" dirty="0" smtClean="0"/>
              <a:t>Life Rule #7: Forget About The Money (Well, Sort of )</a:t>
            </a:r>
            <a:r>
              <a:rPr lang="en-US" altLang="ko-KR" b="1" dirty="0" smtClean="0"/>
              <a:t/>
            </a:r>
            <a:br>
              <a:rPr lang="en-US" altLang="ko-KR" b="1" dirty="0" smtClean="0"/>
            </a:br>
            <a:endParaRPr lang="ko-KR" altLang="en-US" dirty="0"/>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10000"/>
          </a:bodyPr>
          <a:lstStyle/>
          <a:p>
            <a:r>
              <a:rPr lang="en-US" altLang="ko-KR" b="1" dirty="0" smtClean="0"/>
              <a:t>Why?</a:t>
            </a:r>
            <a:endParaRPr lang="en-US" altLang="ko-KR" dirty="0" smtClean="0"/>
          </a:p>
          <a:p>
            <a:r>
              <a:rPr lang="en-US" altLang="ko-KR" dirty="0" smtClean="0"/>
              <a:t>A study at </a:t>
            </a:r>
            <a:r>
              <a:rPr lang="en-US" altLang="ko-KR" dirty="0" err="1" smtClean="0"/>
              <a:t>Laban</a:t>
            </a:r>
            <a:r>
              <a:rPr lang="en-US" altLang="ko-KR" dirty="0" smtClean="0"/>
              <a:t> college indicated dance had a positive effect on physical fitness and psychological wellbeing </a:t>
            </a:r>
          </a:p>
          <a:p>
            <a:r>
              <a:rPr lang="en-US" altLang="ko-KR" dirty="0" smtClean="0"/>
              <a:t>Dance is a very good exercise for heart patients compared to other aerobic exercises like cycling. They also noted patients enjoyed it much more </a:t>
            </a:r>
          </a:p>
          <a:p>
            <a:r>
              <a:rPr lang="en-US" altLang="ko-KR" dirty="0" smtClean="0"/>
              <a:t>A study in New York in 2003 has shown that cognitive activities like crosswords help ward off dementia but, but physical exercise didn’t – except for ballroom dancing. </a:t>
            </a:r>
          </a:p>
          <a:p>
            <a:r>
              <a:rPr lang="en-US" altLang="ko-KR" dirty="0" smtClean="0"/>
              <a:t>And of course, there are social benefits associated with meeting people dancing =)</a:t>
            </a:r>
          </a:p>
          <a:p>
            <a:r>
              <a:rPr lang="en-US" altLang="ko-KR" i="1" dirty="0" smtClean="0"/>
              <a:t>(Source: Wikipedia, </a:t>
            </a:r>
            <a:r>
              <a:rPr lang="en-US" altLang="ko-KR" i="1" dirty="0" smtClean="0">
                <a:hlinkClick r:id="rId2"/>
              </a:rPr>
              <a:t>Benefits of Dance</a:t>
            </a:r>
            <a:r>
              <a:rPr lang="en-US" altLang="ko-KR" i="1" dirty="0" smtClean="0"/>
              <a:t>)</a:t>
            </a:r>
            <a:endParaRPr lang="en-US" altLang="ko-KR" dirty="0" smtClean="0"/>
          </a:p>
          <a:p>
            <a:endParaRPr lang="ko-KR" altLang="en-US" dirty="0"/>
          </a:p>
        </p:txBody>
      </p:sp>
      <p:sp>
        <p:nvSpPr>
          <p:cNvPr id="3" name="제목 2"/>
          <p:cNvSpPr>
            <a:spLocks noGrp="1"/>
          </p:cNvSpPr>
          <p:nvPr>
            <p:ph type="title"/>
          </p:nvPr>
        </p:nvSpPr>
        <p:spPr/>
        <p:txBody>
          <a:bodyPr>
            <a:normAutofit fontScale="90000"/>
          </a:bodyPr>
          <a:lstStyle/>
          <a:p>
            <a:r>
              <a:rPr lang="en-US" altLang="ko-KR" b="1" dirty="0" smtClean="0"/>
              <a:t>Life Rule #8: Dance</a:t>
            </a:r>
            <a:br>
              <a:rPr lang="en-US" altLang="ko-KR" b="1" dirty="0" smtClean="0"/>
            </a:br>
            <a:endParaRPr lang="ko-KR" altLang="en-US" dirty="0"/>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Why?</a:t>
            </a:r>
            <a:endParaRPr lang="en-US" altLang="ko-KR" dirty="0" smtClean="0"/>
          </a:p>
          <a:p>
            <a:r>
              <a:rPr lang="en-US" altLang="ko-KR" dirty="0" smtClean="0"/>
              <a:t>When we do something fun, our happiness is fleeting, but when give, and help another person, </a:t>
            </a:r>
            <a:r>
              <a:rPr lang="en-US" altLang="ko-KR" b="1" dirty="0" smtClean="0"/>
              <a:t>that happiness lasts</a:t>
            </a:r>
            <a:r>
              <a:rPr lang="en-US" altLang="ko-KR" dirty="0" smtClean="0"/>
              <a:t>. </a:t>
            </a:r>
          </a:p>
          <a:p>
            <a:r>
              <a:rPr lang="en-US" altLang="ko-KR" dirty="0" smtClean="0"/>
              <a:t>I discussed this at length in an article: about </a:t>
            </a:r>
            <a:r>
              <a:rPr lang="en-US" altLang="ko-KR" dirty="0" smtClean="0">
                <a:hlinkClick r:id="rId2"/>
              </a:rPr>
              <a:t>altruism as a key to happiness</a:t>
            </a:r>
            <a:endParaRPr lang="en-US" altLang="ko-KR" dirty="0" smtClean="0"/>
          </a:p>
          <a:p>
            <a:endParaRPr lang="ko-KR" altLang="en-US" dirty="0"/>
          </a:p>
        </p:txBody>
      </p:sp>
      <p:sp>
        <p:nvSpPr>
          <p:cNvPr id="3" name="제목 2"/>
          <p:cNvSpPr>
            <a:spLocks noGrp="1"/>
          </p:cNvSpPr>
          <p:nvPr>
            <p:ph type="title"/>
          </p:nvPr>
        </p:nvSpPr>
        <p:spPr/>
        <p:txBody>
          <a:bodyPr>
            <a:normAutofit fontScale="90000"/>
          </a:bodyPr>
          <a:lstStyle/>
          <a:p>
            <a:r>
              <a:rPr lang="en-US" altLang="ko-KR" b="1" dirty="0" smtClean="0"/>
              <a:t>Life Rule #9:  Give</a:t>
            </a:r>
            <a:br>
              <a:rPr lang="en-US" altLang="ko-KR" b="1" dirty="0" smtClean="0"/>
            </a:br>
            <a:endParaRPr lang="ko-KR" alt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Why?</a:t>
            </a:r>
            <a:endParaRPr lang="en-US" altLang="ko-KR" dirty="0" smtClean="0"/>
          </a:p>
          <a:p>
            <a:r>
              <a:rPr lang="en-US" altLang="ko-KR" dirty="0" smtClean="0"/>
              <a:t>Calorie for calorie, green vegetables are about as good as it gets. </a:t>
            </a:r>
          </a:p>
          <a:p>
            <a:r>
              <a:rPr lang="en-US" altLang="ko-KR" dirty="0" smtClean="0"/>
              <a:t>They are high in fiber, high in a number of nutrients </a:t>
            </a:r>
          </a:p>
          <a:p>
            <a:r>
              <a:rPr lang="en-US" altLang="ko-KR" dirty="0" smtClean="0"/>
              <a:t>Consumption of green vegetables has been linked to everything from improved immune systems to helping ward off heart disease to longer life. </a:t>
            </a:r>
          </a:p>
          <a:p>
            <a:r>
              <a:rPr lang="en-US" altLang="ko-KR" dirty="0" smtClean="0"/>
              <a:t>The best ones?  </a:t>
            </a:r>
            <a:r>
              <a:rPr lang="en-US" altLang="ko-KR" b="1" dirty="0" smtClean="0"/>
              <a:t>Kale, Spinach and Broccoli</a:t>
            </a:r>
            <a:r>
              <a:rPr lang="en-US" altLang="ko-KR" dirty="0" smtClean="0"/>
              <a:t>. </a:t>
            </a:r>
          </a:p>
          <a:p>
            <a:endParaRPr lang="ko-KR" altLang="en-US" dirty="0"/>
          </a:p>
        </p:txBody>
      </p:sp>
      <p:sp>
        <p:nvSpPr>
          <p:cNvPr id="3" name="제목 2"/>
          <p:cNvSpPr>
            <a:spLocks noGrp="1"/>
          </p:cNvSpPr>
          <p:nvPr>
            <p:ph type="title"/>
          </p:nvPr>
        </p:nvSpPr>
        <p:spPr/>
        <p:txBody>
          <a:bodyPr>
            <a:normAutofit fontScale="90000"/>
          </a:bodyPr>
          <a:lstStyle/>
          <a:p>
            <a:r>
              <a:rPr lang="en-US" altLang="ko-KR" b="1" dirty="0" smtClean="0"/>
              <a:t>Life Rule#10: Eat Your (Green) Vegetables</a:t>
            </a:r>
            <a:br>
              <a:rPr lang="en-US" altLang="ko-KR" b="1" dirty="0" smtClean="0"/>
            </a:br>
            <a:endParaRPr lang="ko-KR" altLang="en-US" dirty="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77500" lnSpcReduction="20000"/>
          </a:bodyPr>
          <a:lstStyle/>
          <a:p>
            <a:r>
              <a:rPr lang="en-US" altLang="ko-KR" i="1" dirty="0" smtClean="0"/>
              <a:t>Sources</a:t>
            </a:r>
            <a:endParaRPr lang="en-US" altLang="ko-KR" dirty="0" smtClean="0"/>
          </a:p>
          <a:p>
            <a:r>
              <a:rPr lang="en-US" altLang="ko-KR" i="1" dirty="0" smtClean="0">
                <a:hlinkClick r:id="rId2"/>
              </a:rPr>
              <a:t>Health Benefits of Love</a:t>
            </a:r>
            <a:r>
              <a:rPr lang="en-US" altLang="ko-KR" dirty="0" smtClean="0"/>
              <a:t> </a:t>
            </a:r>
          </a:p>
          <a:p>
            <a:r>
              <a:rPr lang="en-US" altLang="ko-KR" i="1" dirty="0" smtClean="0">
                <a:hlinkClick r:id="rId3"/>
              </a:rPr>
              <a:t>BBC The science of happiness</a:t>
            </a:r>
            <a:r>
              <a:rPr lang="en-US" altLang="ko-KR" i="1" dirty="0" smtClean="0"/>
              <a:t> </a:t>
            </a:r>
            <a:endParaRPr lang="en-US" altLang="ko-KR" dirty="0" smtClean="0"/>
          </a:p>
          <a:p>
            <a:r>
              <a:rPr lang="en-US" altLang="ko-KR" i="1" dirty="0" smtClean="0"/>
              <a:t>PDF – </a:t>
            </a:r>
            <a:r>
              <a:rPr lang="en-US" altLang="ko-KR" i="1" dirty="0" smtClean="0">
                <a:hlinkClick r:id="rId4"/>
              </a:rPr>
              <a:t>Is it possible to become happier, and stay that way?</a:t>
            </a:r>
            <a:r>
              <a:rPr lang="en-US" altLang="ko-KR" dirty="0" smtClean="0"/>
              <a:t> </a:t>
            </a:r>
          </a:p>
          <a:p>
            <a:r>
              <a:rPr lang="en-US" altLang="ko-KR" i="1" dirty="0" smtClean="0">
                <a:hlinkClick r:id="rId5"/>
              </a:rPr>
              <a:t>Highlights from the Research Project on Gratitude and Thankfulness</a:t>
            </a:r>
            <a:r>
              <a:rPr lang="en-US" altLang="ko-KR" dirty="0" smtClean="0"/>
              <a:t> </a:t>
            </a:r>
          </a:p>
          <a:p>
            <a:r>
              <a:rPr lang="en-US" altLang="ko-KR" i="1" dirty="0" smtClean="0">
                <a:hlinkClick r:id="rId6"/>
              </a:rPr>
              <a:t>University of Maryland School of Medicine Study Shows Laughter Helps Blood Vessels Function Better</a:t>
            </a:r>
            <a:r>
              <a:rPr lang="en-US" altLang="ko-KR" dirty="0" smtClean="0"/>
              <a:t> </a:t>
            </a:r>
          </a:p>
          <a:p>
            <a:r>
              <a:rPr lang="en-US" altLang="ko-KR" i="1" dirty="0" smtClean="0">
                <a:hlinkClick r:id="rId7"/>
              </a:rPr>
              <a:t>Singing for Health and Happiness</a:t>
            </a:r>
            <a:r>
              <a:rPr lang="en-US" altLang="ko-KR" dirty="0" smtClean="0"/>
              <a:t> </a:t>
            </a:r>
          </a:p>
          <a:p>
            <a:r>
              <a:rPr lang="en-US" altLang="ko-KR" i="1" dirty="0" smtClean="0">
                <a:hlinkClick r:id="rId3"/>
              </a:rPr>
              <a:t>BBC The science of happiness </a:t>
            </a:r>
            <a:endParaRPr lang="en-US" altLang="ko-KR" dirty="0" smtClean="0"/>
          </a:p>
          <a:p>
            <a:r>
              <a:rPr lang="en-US" altLang="ko-KR" i="1" dirty="0" smtClean="0">
                <a:hlinkClick r:id="rId8"/>
              </a:rPr>
              <a:t>Can Money Buy Happiness?</a:t>
            </a:r>
            <a:r>
              <a:rPr lang="en-US" altLang="ko-KR" dirty="0" smtClean="0"/>
              <a:t> </a:t>
            </a:r>
          </a:p>
          <a:p>
            <a:r>
              <a:rPr lang="en-US" altLang="ko-KR" i="1" dirty="0" smtClean="0">
                <a:hlinkClick r:id="rId9"/>
              </a:rPr>
              <a:t>Green Leafy Vegetables – Nutritional Powerhouses</a:t>
            </a:r>
            <a:r>
              <a:rPr lang="en-US" altLang="ko-KR" dirty="0" smtClean="0"/>
              <a:t> </a:t>
            </a:r>
          </a:p>
          <a:p>
            <a:r>
              <a:rPr lang="en-US" altLang="ko-KR" i="1" dirty="0" smtClean="0"/>
              <a:t>PDF – </a:t>
            </a:r>
            <a:r>
              <a:rPr lang="en-US" altLang="ko-KR" i="1" dirty="0" smtClean="0">
                <a:hlinkClick r:id="rId10"/>
              </a:rPr>
              <a:t>The New Science of Happiness</a:t>
            </a:r>
            <a:r>
              <a:rPr lang="en-US" altLang="ko-KR" dirty="0" smtClean="0"/>
              <a:t> </a:t>
            </a:r>
          </a:p>
          <a:p>
            <a:r>
              <a:rPr lang="en-US" altLang="ko-KR" i="1" dirty="0" smtClean="0">
                <a:hlinkClick r:id="rId11"/>
              </a:rPr>
              <a:t>Altruism as a key to happiness</a:t>
            </a:r>
            <a:r>
              <a:rPr lang="en-US" altLang="ko-KR" dirty="0" smtClean="0"/>
              <a:t> </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dirty="0" smtClean="0"/>
              <a:t>It looks like Mark Twain may have got it right when he said:</a:t>
            </a:r>
          </a:p>
          <a:p>
            <a:r>
              <a:rPr lang="en-US" altLang="ko-KR" dirty="0" smtClean="0"/>
              <a:t>“Dance like nobody’s watching; </a:t>
            </a:r>
            <a:br>
              <a:rPr lang="en-US" altLang="ko-KR" dirty="0" smtClean="0"/>
            </a:br>
            <a:r>
              <a:rPr lang="en-US" altLang="ko-KR" dirty="0" smtClean="0"/>
              <a:t>Love like you’ve never been hurt. </a:t>
            </a:r>
            <a:br>
              <a:rPr lang="en-US" altLang="ko-KR" dirty="0" smtClean="0"/>
            </a:br>
            <a:r>
              <a:rPr lang="en-US" altLang="ko-KR" dirty="0" smtClean="0"/>
              <a:t>Sing like nobody’s listening; </a:t>
            </a:r>
            <a:br>
              <a:rPr lang="en-US" altLang="ko-KR" dirty="0" smtClean="0"/>
            </a:br>
            <a:r>
              <a:rPr lang="en-US" altLang="ko-KR" dirty="0" smtClean="0"/>
              <a:t>Live like it’s heaven on earth.”</a:t>
            </a:r>
          </a:p>
          <a:p>
            <a:r>
              <a:rPr lang="en-US" altLang="ko-KR" dirty="0" smtClean="0"/>
              <a:t>To review, the 10 essential life rules I’ve found are:</a:t>
            </a:r>
          </a:p>
          <a:p>
            <a:r>
              <a:rPr lang="en-US" altLang="ko-KR" dirty="0" smtClean="0"/>
              <a:t>Love </a:t>
            </a:r>
          </a:p>
          <a:p>
            <a:r>
              <a:rPr lang="en-US" altLang="ko-KR" dirty="0" smtClean="0"/>
              <a:t>Live With Purpose </a:t>
            </a:r>
          </a:p>
          <a:p>
            <a:r>
              <a:rPr lang="en-US" altLang="ko-KR" dirty="0" smtClean="0"/>
              <a:t>Be Grateful </a:t>
            </a:r>
          </a:p>
          <a:p>
            <a:r>
              <a:rPr lang="en-US" altLang="ko-KR" dirty="0" smtClean="0"/>
              <a:t>Laugh </a:t>
            </a:r>
          </a:p>
          <a:p>
            <a:endParaRPr lang="ko-KR" altLang="en-US" dirty="0"/>
          </a:p>
        </p:txBody>
      </p:sp>
      <p:sp>
        <p:nvSpPr>
          <p:cNvPr id="3" name="제목 2"/>
          <p:cNvSpPr>
            <a:spLocks noGrp="1"/>
          </p:cNvSpPr>
          <p:nvPr>
            <p:ph type="title"/>
          </p:nvPr>
        </p:nvSpPr>
        <p:spPr/>
        <p:txBody>
          <a:bodyPr>
            <a:normAutofit fontScale="90000"/>
          </a:bodyPr>
          <a:lstStyle/>
          <a:p>
            <a:r>
              <a:rPr lang="en-US" altLang="ko-KR" b="1" dirty="0" smtClean="0"/>
              <a:t>Final Thoughts</a:t>
            </a:r>
            <a:br>
              <a:rPr lang="en-US" altLang="ko-KR" b="1" dirty="0" smtClean="0"/>
            </a:br>
            <a:endParaRPr lang="ko-KR" altLang="en-US" dirty="0"/>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Sing </a:t>
            </a:r>
          </a:p>
          <a:p>
            <a:r>
              <a:rPr lang="en-US" altLang="ko-KR" dirty="0" smtClean="0"/>
              <a:t>Spend Time With Your Friends and Family </a:t>
            </a:r>
          </a:p>
          <a:p>
            <a:r>
              <a:rPr lang="en-US" altLang="ko-KR" dirty="0" smtClean="0"/>
              <a:t>Forget About The Money (Well, Sort of ) </a:t>
            </a:r>
          </a:p>
          <a:p>
            <a:r>
              <a:rPr lang="en-US" altLang="ko-KR" dirty="0" smtClean="0"/>
              <a:t>Dance </a:t>
            </a:r>
          </a:p>
          <a:p>
            <a:r>
              <a:rPr lang="en-US" altLang="ko-KR" dirty="0" smtClean="0"/>
              <a:t>Give </a:t>
            </a:r>
          </a:p>
          <a:p>
            <a:r>
              <a:rPr lang="en-US" altLang="ko-KR" dirty="0" smtClean="0"/>
              <a:t>Eat Your (Green) Vegetables </a:t>
            </a:r>
          </a:p>
          <a:p>
            <a:r>
              <a:rPr lang="en-US" altLang="ko-KR" dirty="0" smtClean="0"/>
              <a:t>So go forward: Dance. Love. Sing. </a:t>
            </a:r>
            <a:r>
              <a:rPr lang="en-US" altLang="ko-KR" b="1" dirty="0" smtClean="0"/>
              <a:t>Live</a:t>
            </a:r>
            <a:r>
              <a:rPr lang="en-US" altLang="ko-KR" dirty="0" smtClean="0"/>
              <a:t>.</a:t>
            </a:r>
          </a:p>
          <a:p>
            <a:r>
              <a:rPr lang="en-US" altLang="ko-KR" dirty="0" smtClean="0"/>
              <a:t>And listen to your mom: </a:t>
            </a:r>
            <a:r>
              <a:rPr lang="en-US" altLang="ko-KR" b="1" dirty="0" smtClean="0"/>
              <a:t>eat your vegetables</a:t>
            </a:r>
            <a:r>
              <a:rPr lang="en-US" altLang="ko-KR" dirty="0" smtClean="0"/>
              <a:t>.</a:t>
            </a:r>
          </a:p>
          <a:p>
            <a:r>
              <a:rPr lang="en-US" altLang="ko-KR" dirty="0" smtClean="0"/>
              <a:t>What do you think? Any rules you’d like to add?</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dirty="0" smtClean="0">
                <a:hlinkClick r:id="rId2" tooltip="How To Actively Take Control of Your Time and Your Life"/>
              </a:rPr>
              <a:t>How To Actively Take Control of Your Time and Your Life</a:t>
            </a:r>
            <a:r>
              <a:rPr lang="en-US" altLang="ko-KR" dirty="0" smtClean="0"/>
              <a:t> </a:t>
            </a:r>
          </a:p>
          <a:p>
            <a:r>
              <a:rPr lang="en-US" altLang="ko-KR" dirty="0" smtClean="0">
                <a:hlinkClick r:id="rId3" tooltip="How to Create Your Personal Development Plan"/>
              </a:rPr>
              <a:t>How to Create Your Personal Development Plan</a:t>
            </a:r>
            <a:r>
              <a:rPr lang="en-US" altLang="ko-KR" dirty="0" smtClean="0"/>
              <a:t> </a:t>
            </a:r>
          </a:p>
          <a:p>
            <a:r>
              <a:rPr lang="en-US" altLang="ko-KR" dirty="0" smtClean="0">
                <a:hlinkClick r:id="rId4" action="ppaction://hlinkfile"/>
              </a:rPr>
              <a:t>Inspirational Quotes About Life</a:t>
            </a:r>
            <a:r>
              <a:rPr lang="en-US" altLang="ko-KR" dirty="0" smtClean="0"/>
              <a:t> </a:t>
            </a:r>
          </a:p>
          <a:p>
            <a:r>
              <a:rPr lang="en-US" altLang="ko-KR" dirty="0" smtClean="0">
                <a:hlinkClick r:id="rId5"/>
              </a:rPr>
              <a:t>Personal Growth: How To Change Yourself</a:t>
            </a:r>
            <a:r>
              <a:rPr lang="en-US" altLang="ko-KR" dirty="0" smtClean="0"/>
              <a:t> </a:t>
            </a:r>
          </a:p>
          <a:p>
            <a:r>
              <a:rPr lang="en-US" altLang="ko-KR" dirty="0" smtClean="0">
                <a:hlinkClick r:id="rId6"/>
              </a:rPr>
              <a:t>6 Things NCAA Football 09 Taught Me About Life</a:t>
            </a:r>
            <a:r>
              <a:rPr lang="en-US" altLang="ko-KR" dirty="0" smtClean="0"/>
              <a:t> </a:t>
            </a:r>
          </a:p>
          <a:p>
            <a:r>
              <a:rPr lang="en-US" altLang="ko-KR" dirty="0" smtClean="0">
                <a:hlinkClick r:id="rId7"/>
              </a:rPr>
              <a:t>Is This The Moment?</a:t>
            </a:r>
            <a:r>
              <a:rPr lang="en-US" altLang="ko-KR" dirty="0" smtClean="0"/>
              <a:t> </a:t>
            </a:r>
          </a:p>
          <a:p>
            <a:endParaRPr lang="en-US" altLang="ko-KR" dirty="0" smtClean="0"/>
          </a:p>
          <a:p>
            <a:r>
              <a:rPr lang="en-US" altLang="ko-KR" dirty="0" smtClean="0">
                <a:hlinkClick r:id="rId8"/>
              </a:rPr>
              <a:t>http://sidsavara.com/personal-development/life-rules-rules-for-life</a:t>
            </a:r>
            <a:endParaRPr lang="en-US" altLang="ko-KR" dirty="0" smtClean="0"/>
          </a:p>
          <a:p>
            <a:endParaRPr lang="en-US" altLang="ko-KR" dirty="0" smtClean="0"/>
          </a:p>
          <a:p>
            <a:endParaRPr lang="ko-KR" altLang="en-US" dirty="0"/>
          </a:p>
        </p:txBody>
      </p:sp>
      <p:sp>
        <p:nvSpPr>
          <p:cNvPr id="3" name="제목 2"/>
          <p:cNvSpPr>
            <a:spLocks noGrp="1"/>
          </p:cNvSpPr>
          <p:nvPr>
            <p:ph type="title"/>
          </p:nvPr>
        </p:nvSpPr>
        <p:spPr/>
        <p:txBody>
          <a:bodyPr>
            <a:normAutofit fontScale="90000"/>
          </a:bodyPr>
          <a:lstStyle/>
          <a:p>
            <a:r>
              <a:rPr lang="en-US" altLang="ko-KR" b="1" dirty="0" smtClean="0"/>
              <a:t>Further Reading</a:t>
            </a:r>
            <a:r>
              <a:rPr lang="en-US" altLang="ko-KR" dirty="0" smtClean="0"/>
              <a:t/>
            </a:r>
            <a:br>
              <a:rPr lang="en-US" altLang="ko-KR" dirty="0" smtClean="0"/>
            </a:br>
            <a:endParaRPr lang="ko-KR"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"Two years ago, I introduced myself in Paris by saying that I was the man who had accompanied Mrs. Kennedy to Paris"</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21 Rules to Live Your Life</a:t>
            </a:r>
          </a:p>
          <a:p>
            <a:r>
              <a:rPr lang="en-US" altLang="ko-KR" dirty="0" smtClean="0"/>
              <a:t>Below I’ve included the 21 ‘rules’ from 1645 and also added my own commentary; I would love to hear yours in the comments at the end.</a:t>
            </a:r>
          </a:p>
          <a:p>
            <a:endParaRPr lang="en-US" altLang="ko-KR" dirty="0" smtClean="0"/>
          </a:p>
          <a:p>
            <a:r>
              <a:rPr lang="en-US" altLang="ko-KR" dirty="0" smtClean="0">
                <a:hlinkClick r:id="rId2"/>
              </a:rPr>
              <a:t>http://www.pluginid.com/21-rules-to-live-your-life/</a:t>
            </a:r>
            <a:endParaRPr lang="en-US" altLang="ko-KR" dirty="0" smtClean="0"/>
          </a:p>
          <a:p>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10000"/>
          </a:bodyPr>
          <a:lstStyle/>
          <a:p>
            <a:r>
              <a:rPr lang="en-US" altLang="ko-KR" b="1" dirty="0" smtClean="0"/>
              <a:t>1. Accept everything just the way it is</a:t>
            </a:r>
            <a:endParaRPr lang="en-US" altLang="ko-KR" dirty="0" smtClean="0"/>
          </a:p>
          <a:p>
            <a:r>
              <a:rPr lang="en-US" altLang="ko-KR" dirty="0" smtClean="0"/>
              <a:t>I’ve already stated that I think acceptance is the way to </a:t>
            </a:r>
            <a:r>
              <a:rPr lang="en-US" altLang="ko-KR" dirty="0" smtClean="0">
                <a:hlinkClick r:id="rId2"/>
              </a:rPr>
              <a:t>instant happiness</a:t>
            </a:r>
            <a:r>
              <a:rPr lang="en-US" altLang="ko-KR" dirty="0" smtClean="0"/>
              <a:t> so I always try to implement acceptance into my life. If you aren’t accepting things then you are simply resisting what is, resistance causes internal conflict and then tends to lead to negative emotions or downward spirals.</a:t>
            </a:r>
          </a:p>
          <a:p>
            <a:r>
              <a:rPr lang="en-US" altLang="ko-KR" dirty="0" smtClean="0"/>
              <a:t>Often things we resist are in the past i.e. not accepting that someone has died or still being angry about a previous relationship. These are things we simply can not change and that is why it makes no sense to resist what has happened. Total acceptance also allows you to live in the now and much more </a:t>
            </a:r>
            <a:r>
              <a:rPr lang="en-US" altLang="ko-KR" dirty="0" smtClean="0">
                <a:hlinkClick r:id="rId3"/>
              </a:rPr>
              <a:t>consciously</a:t>
            </a:r>
            <a:r>
              <a:rPr lang="en-US" altLang="ko-KR" dirty="0" smtClean="0"/>
              <a:t>.</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b="1" dirty="0" smtClean="0"/>
              <a:t>2. Do not seek pleasure for its own sake</a:t>
            </a:r>
            <a:endParaRPr lang="en-US" altLang="ko-KR" dirty="0" smtClean="0"/>
          </a:p>
          <a:p>
            <a:r>
              <a:rPr lang="en-US" altLang="ko-KR" dirty="0" smtClean="0"/>
              <a:t>This is one I really had to think about to start to understand. What I believe Miyamoto was suggesting here is that you should not look for pleasure simply in order to have pleasurable feelings. Another interpretation of this by the University of Minnesota suggests that it means you shouldn’t seek pleasure solely for yourself.</a:t>
            </a:r>
          </a:p>
          <a:p>
            <a:r>
              <a:rPr lang="en-US" altLang="ko-KR" dirty="0" smtClean="0"/>
              <a:t>In my opinion, you should focus on the things that you enjoy then pleasure will exist as a byproduct, rather than pleasure something you’ve had to work on specifically in order to receive the benefits.</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3. Do not, under any circumstances, depend on a partial feeling</a:t>
            </a:r>
            <a:endParaRPr lang="en-US" altLang="ko-KR" dirty="0" smtClean="0"/>
          </a:p>
          <a:p>
            <a:r>
              <a:rPr lang="en-US" altLang="ko-KR" dirty="0" smtClean="0"/>
              <a:t>This is quite self explanatory, but, simply put; don’t act in high importance or high risk situations based on a partial feeling. It’s great to go with your instinct now and then and just ‘</a:t>
            </a:r>
            <a:r>
              <a:rPr lang="en-US" altLang="ko-KR" i="1" dirty="0" smtClean="0"/>
              <a:t>go with the flow</a:t>
            </a:r>
            <a:r>
              <a:rPr lang="en-US" altLang="ko-KR" dirty="0" smtClean="0"/>
              <a:t>‘ but when something is crucial, make sure you know what you are getting into.</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10000"/>
          </a:bodyPr>
          <a:lstStyle/>
          <a:p>
            <a:r>
              <a:rPr lang="en-US" altLang="ko-KR" b="1" dirty="0" smtClean="0"/>
              <a:t>4. Think lightly of yourself and deeply of the world</a:t>
            </a:r>
            <a:endParaRPr lang="en-US" altLang="ko-KR" dirty="0" smtClean="0"/>
          </a:p>
          <a:p>
            <a:r>
              <a:rPr lang="en-US" altLang="ko-KR" dirty="0" smtClean="0"/>
              <a:t>You are who you are, nothing more and nothing less. </a:t>
            </a:r>
            <a:r>
              <a:rPr lang="en-US" altLang="ko-KR" dirty="0" smtClean="0">
                <a:hlinkClick r:id="rId2"/>
              </a:rPr>
              <a:t>You are not the car that you drive and you are not the size of your bank balance</a:t>
            </a:r>
            <a:r>
              <a:rPr lang="en-US" altLang="ko-KR" dirty="0" smtClean="0"/>
              <a:t>. It’s fine for others to think of you as funny, cool, rich or any of those things, but if you place a large importance on them and start to </a:t>
            </a:r>
            <a:r>
              <a:rPr lang="en-US" altLang="ko-KR" i="1" dirty="0" smtClean="0"/>
              <a:t>identify </a:t>
            </a:r>
            <a:r>
              <a:rPr lang="en-US" altLang="ko-KR" dirty="0" smtClean="0"/>
              <a:t>with what these words represent then you’ll start to live a much more reactive life.</a:t>
            </a:r>
          </a:p>
          <a:p>
            <a:r>
              <a:rPr lang="en-US" altLang="ko-KR" dirty="0" smtClean="0"/>
              <a:t>Accept who you are, know your strengths and weaknesses, don’t over qualify yourself to the world but definitely don’t under estimate your potential. The world and everything in it is truly amazing, see it, explore, make the most of everything; take nothing for granted.</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b="1" dirty="0" smtClean="0"/>
              <a:t>5. Be detached from desire your whole life long</a:t>
            </a:r>
            <a:endParaRPr lang="en-US" altLang="ko-KR" dirty="0" smtClean="0"/>
          </a:p>
          <a:p>
            <a:r>
              <a:rPr lang="en-US" altLang="ko-KR" dirty="0" smtClean="0"/>
              <a:t>Detachment is to be disinterested in the outcome of an event or situation. Therefore, being detached from desire your whole life long means that you shouldn’t care about the outcome of the things you want in life. Worry about the outcome projects negative emotions such as fear. As with a point earlier, attachment to something means you are identifying with it, you see it as part of yourself in one way or another.</a:t>
            </a:r>
          </a:p>
          <a:p>
            <a:r>
              <a:rPr lang="en-US" altLang="ko-KR" dirty="0" smtClean="0"/>
              <a:t>Whatever your desires are in life, don’t make the outcome necessary. If something doesn’t happen then be OK with that, </a:t>
            </a:r>
            <a:r>
              <a:rPr lang="en-US" altLang="ko-KR" dirty="0" err="1" smtClean="0"/>
              <a:t>realise</a:t>
            </a:r>
            <a:r>
              <a:rPr lang="en-US" altLang="ko-KR" dirty="0" smtClean="0"/>
              <a:t> everything in life is abundant.</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6. Do not regret what you have done</a:t>
            </a:r>
            <a:endParaRPr lang="en-US" altLang="ko-KR" dirty="0" smtClean="0"/>
          </a:p>
          <a:p>
            <a:r>
              <a:rPr lang="en-US" altLang="ko-KR" dirty="0" smtClean="0"/>
              <a:t>I have a </a:t>
            </a:r>
            <a:r>
              <a:rPr lang="en-US" altLang="ko-KR" dirty="0" err="1" smtClean="0"/>
              <a:t>favourite</a:t>
            </a:r>
            <a:r>
              <a:rPr lang="en-US" altLang="ko-KR" dirty="0" smtClean="0"/>
              <a:t> saying for when I look back after having taken action on something that says “I’d rather regret the things I DID do rather than the things I DIDN’T do”. However, if you look at this on a presence and acceptance level, you should never regret the things you have done, simply because you can’t change what has happened.</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b="1" dirty="0" smtClean="0"/>
              <a:t>7. Never be jealous</a:t>
            </a:r>
            <a:endParaRPr lang="en-US" altLang="ko-KR" dirty="0" smtClean="0"/>
          </a:p>
          <a:p>
            <a:r>
              <a:rPr lang="en-US" altLang="ko-KR" dirty="0" smtClean="0"/>
              <a:t>What reasons do you have to be jealous of anybody? If you are jealous of somebody with lots of money then you should re-frame your thinking. Be glad there are people out there that show you there is potential for you to make lots of money as well.</a:t>
            </a:r>
          </a:p>
          <a:p>
            <a:r>
              <a:rPr lang="en-US" altLang="ko-KR" dirty="0" smtClean="0"/>
              <a:t>If you are jealous of somebody’s looks then you identify with superficiality much more than is even necessary. You never know what ‘problems’ people can have under the surface, fitting in with society standards doesn’t make you a happier person, it just makes you more socially conditioned.</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85000" lnSpcReduction="20000"/>
          </a:bodyPr>
          <a:lstStyle/>
          <a:p>
            <a:r>
              <a:rPr lang="en-US" altLang="ko-KR" b="1" dirty="0" smtClean="0"/>
              <a:t>8. Never let yourself be saddened by a separation</a:t>
            </a:r>
            <a:endParaRPr lang="en-US" altLang="ko-KR" dirty="0" smtClean="0"/>
          </a:p>
          <a:p>
            <a:r>
              <a:rPr lang="en-US" altLang="ko-KR" dirty="0" smtClean="0"/>
              <a:t>According to the Buddha, attachment is the source of all suffering and as far as separation goes this certainly applies. Separation can apply to losing a partner, a pet, money, possessions or anything of the sort. I think what Miyamoto is referring to here is once again live in total acceptance of what happens and don’t hold on to things that have occurred previously.</a:t>
            </a:r>
          </a:p>
          <a:p>
            <a:r>
              <a:rPr lang="en-US" altLang="ko-KR" dirty="0" smtClean="0"/>
              <a:t>You have the choice to be angry or happy at all times, there’s no point wasting time in the frame of the former. When I was mugged at knife point recently I lost my drivers license, lots of money, my credit card, mobile phone (worth over $300) and more. I was disappointed for a short while, but I was more pleased about the fact the knife wasn’t used on me or my brother during the incident.</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9. Resentment and complaint are appropriate neither for oneself or others</a:t>
            </a:r>
            <a:endParaRPr lang="en-US" altLang="ko-KR" dirty="0" smtClean="0"/>
          </a:p>
          <a:p>
            <a:r>
              <a:rPr lang="en-US" altLang="ko-KR" dirty="0" smtClean="0"/>
              <a:t>Once again this is pretty self explanatory. Resentment and complaint aren’t going to get you anywhere in life, except to be troubled with negative emotions. Accept everything for what it is and always appreciate the moment, nothing else applies.</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"If art is to nourish </a:t>
            </a:r>
          </a:p>
          <a:p>
            <a:r>
              <a:rPr lang="en-US" altLang="ko-KR" dirty="0" smtClean="0"/>
              <a:t>the roots of our culture, </a:t>
            </a:r>
          </a:p>
          <a:p>
            <a:endParaRPr lang="en-US" altLang="ko-KR" dirty="0" smtClean="0"/>
          </a:p>
          <a:p>
            <a:r>
              <a:rPr lang="en-US" altLang="ko-KR" dirty="0" smtClean="0"/>
              <a:t>society must set the artist free </a:t>
            </a:r>
          </a:p>
          <a:p>
            <a:r>
              <a:rPr lang="en-US" altLang="ko-KR" dirty="0" smtClean="0"/>
              <a:t>to follow his vision </a:t>
            </a:r>
          </a:p>
          <a:p>
            <a:r>
              <a:rPr lang="en-US" altLang="ko-KR" dirty="0" smtClean="0"/>
              <a:t>wherever it takes him."</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85000" lnSpcReduction="10000"/>
          </a:bodyPr>
          <a:lstStyle/>
          <a:p>
            <a:r>
              <a:rPr lang="en-US" altLang="ko-KR" b="1" dirty="0" smtClean="0"/>
              <a:t>10. Do not let yourself be guided by the feeling of lust or love</a:t>
            </a:r>
            <a:endParaRPr lang="en-US" altLang="ko-KR" dirty="0" smtClean="0"/>
          </a:p>
          <a:p>
            <a:r>
              <a:rPr lang="en-US" altLang="ko-KR" dirty="0" smtClean="0"/>
              <a:t>I don’t think that this means anything to do with celibacy like others have interpreted this as, but more about controlling your own destiny. If you have a good grasp on reality a.k.a. an </a:t>
            </a:r>
            <a:r>
              <a:rPr lang="en-US" altLang="ko-KR" dirty="0" smtClean="0">
                <a:hlinkClick r:id="rId2"/>
              </a:rPr>
              <a:t>abundance mindset</a:t>
            </a:r>
            <a:r>
              <a:rPr lang="en-US" altLang="ko-KR" dirty="0" smtClean="0"/>
              <a:t> then you will know there are literally billions of potential partners out there for you. I don’t believe that there is always just ‘the one’ but I believe there are many people you can connect with and love.</a:t>
            </a:r>
          </a:p>
          <a:p>
            <a:r>
              <a:rPr lang="en-US" altLang="ko-KR" dirty="0" smtClean="0"/>
              <a:t>If you feel you want to marry someone then go down that route, but don’t let your strong attachment and emotions guide the direction of your life. Take control and enjoy lust / love on the way, don’t completely immerse yourself in their powers and detach from other areas of your life.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10000"/>
          </a:bodyPr>
          <a:lstStyle/>
          <a:p>
            <a:r>
              <a:rPr lang="en-US" altLang="ko-KR" b="1" dirty="0" smtClean="0"/>
              <a:t>11. In all things have no preferences</a:t>
            </a:r>
            <a:endParaRPr lang="en-US" altLang="ko-KR" dirty="0" smtClean="0"/>
          </a:p>
          <a:p>
            <a:r>
              <a:rPr lang="en-US" altLang="ko-KR" dirty="0" smtClean="0"/>
              <a:t>Before you are so quick to dismiss this, think about what it is saying. Obviously we all have a preference over things such as Coke </a:t>
            </a:r>
            <a:r>
              <a:rPr lang="en-US" altLang="ko-KR" dirty="0" err="1" smtClean="0"/>
              <a:t>vs</a:t>
            </a:r>
            <a:r>
              <a:rPr lang="en-US" altLang="ko-KR" dirty="0" smtClean="0"/>
              <a:t> Pepsi or Cars </a:t>
            </a:r>
            <a:r>
              <a:rPr lang="en-US" altLang="ko-KR" dirty="0" err="1" smtClean="0"/>
              <a:t>vs</a:t>
            </a:r>
            <a:r>
              <a:rPr lang="en-US" altLang="ko-KR" dirty="0" smtClean="0"/>
              <a:t> Motorbikes but that isn’t the main message. I think the message here is not about having </a:t>
            </a:r>
            <a:r>
              <a:rPr lang="en-US" altLang="ko-KR" i="1" dirty="0" smtClean="0"/>
              <a:t>no preferences</a:t>
            </a:r>
            <a:r>
              <a:rPr lang="en-US" altLang="ko-KR" dirty="0" smtClean="0"/>
              <a:t> but rather about not letting certain preferences control your emotions.</a:t>
            </a:r>
          </a:p>
          <a:p>
            <a:r>
              <a:rPr lang="en-US" altLang="ko-KR" dirty="0" smtClean="0"/>
              <a:t>For example, if there is a noisy party next door and you are trying to sleep then wishing there was silence (preferred) isn’t going to help. Instead, you should just accept the noise, don’t create any internal conflicts and you’ll be asleep before you know it. [</a:t>
            </a:r>
            <a:r>
              <a:rPr lang="en-US" altLang="ko-KR" dirty="0" smtClean="0">
                <a:hlinkClick r:id="rId2"/>
              </a:rPr>
              <a:t>Example Source</a:t>
            </a:r>
            <a:r>
              <a:rPr lang="en-US" altLang="ko-KR" dirty="0" smtClean="0"/>
              <a:t>]</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12. Be indifferent to where you live</a:t>
            </a:r>
            <a:endParaRPr lang="en-US" altLang="ko-KR" dirty="0" smtClean="0"/>
          </a:p>
          <a:p>
            <a:r>
              <a:rPr lang="en-US" altLang="ko-KR" dirty="0" smtClean="0"/>
              <a:t>The word </a:t>
            </a:r>
            <a:r>
              <a:rPr lang="en-US" altLang="ko-KR" i="1" dirty="0" smtClean="0"/>
              <a:t>indifferent</a:t>
            </a:r>
            <a:r>
              <a:rPr lang="en-US" altLang="ko-KR" dirty="0" smtClean="0"/>
              <a:t> is best described as “that which does not matter, one way or the other” and in reality where you live shouldn’t make any difference to you internally. Whether Miyamoto was referring to the idea that you should travel more or the underlying fact that it was much harder to move around in 1645 I’m unsure.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13. Do not pursue the taste of good food</a:t>
            </a:r>
            <a:endParaRPr lang="en-US" altLang="ko-KR" dirty="0" smtClean="0"/>
          </a:p>
          <a:p>
            <a:r>
              <a:rPr lang="en-US" altLang="ko-KR" dirty="0" smtClean="0"/>
              <a:t>I have a feeling that this doesn’t refer to food literally but haven’t found anyone that has yet to explain this in more detail. Maybe a copy of the book is needed or if anyone can leave a comment I’ll update this one.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a:bodyPr>
          <a:lstStyle/>
          <a:p>
            <a:r>
              <a:rPr lang="en-US" altLang="ko-KR" b="1" dirty="0" smtClean="0"/>
              <a:t>14. Do not hold on to possessions you no longer need</a:t>
            </a:r>
            <a:endParaRPr lang="en-US" altLang="ko-KR" dirty="0" smtClean="0"/>
          </a:p>
          <a:p>
            <a:r>
              <a:rPr lang="en-US" altLang="ko-KR" dirty="0" smtClean="0"/>
              <a:t>Letting go of the things that you don’t need can give you multiple benefits. First of all you get a lot more clarity in your life (and environment) due to lack of clutter. Secondly, someone else can benefit from your possessions and put them to good use.</a:t>
            </a:r>
          </a:p>
          <a:p>
            <a:r>
              <a:rPr lang="en-US" altLang="ko-KR" dirty="0" smtClean="0"/>
              <a:t>This may seem quite negative to the likes of collectors and those who are very materialistic but it makes a lot of sense. Also, we tend to attach ourselves to our possessions and feel strong negative emotions if anything happens to them, even if we don’t need / use them.</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15. Do not act following customary beliefs</a:t>
            </a:r>
            <a:endParaRPr lang="en-US" altLang="ko-KR" dirty="0" smtClean="0"/>
          </a:p>
          <a:p>
            <a:r>
              <a:rPr lang="en-US" altLang="ko-KR" dirty="0" smtClean="0"/>
              <a:t>We live in a society where a large majority of people spend their time living in spectator mode, just like everybody else. We follow celebrities in the media, we play computer games and we watch a lot of TV. These are all influences on how we should live our lives and are actually a place where a lot of this ‘life’ is wasted.</a:t>
            </a:r>
          </a:p>
          <a:p>
            <a:r>
              <a:rPr lang="en-US" altLang="ko-KR" dirty="0" smtClean="0"/>
              <a:t>Make your own life rules based on reference points, experience and with proper, truthful mindsets such as those of abundance and potential.</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20000"/>
          </a:bodyPr>
          <a:lstStyle/>
          <a:p>
            <a:r>
              <a:rPr lang="en-US" altLang="ko-KR" b="1" dirty="0" smtClean="0"/>
              <a:t>16. Do not collect weapons or practice with weapons beyond what is useful</a:t>
            </a:r>
            <a:endParaRPr lang="en-US" altLang="ko-KR" dirty="0" smtClean="0"/>
          </a:p>
          <a:p>
            <a:r>
              <a:rPr lang="en-US" altLang="ko-KR" dirty="0" smtClean="0"/>
              <a:t>In 17th-century Japan this was a lot more relevant due swords being a commonality and the many forms of Martial Arts were in full swing. I take this message as saying ‘</a:t>
            </a:r>
            <a:r>
              <a:rPr lang="en-US" altLang="ko-KR" i="1" dirty="0" smtClean="0"/>
              <a:t>Don’t waste time with things (weapons) that aren’t going to benefit you</a:t>
            </a:r>
            <a:r>
              <a:rPr lang="en-US" altLang="ko-KR" dirty="0" smtClean="0"/>
              <a:t>‘.</a:t>
            </a:r>
          </a:p>
          <a:p>
            <a:r>
              <a:rPr lang="en-US" altLang="ko-KR" dirty="0" smtClean="0"/>
              <a:t>Sure, there are hobbies such as fencing that involve weapons which aren’t necessarily used in this way because they are useful. People take part in fencing because they enjoy what they do. However, in terms of learning to perform skills with weapons which serves no purpose, this could be seen as protecting you from acts which simply inflate the ego.</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10000"/>
          </a:bodyPr>
          <a:lstStyle/>
          <a:p>
            <a:r>
              <a:rPr lang="en-US" altLang="ko-KR" b="1" dirty="0" smtClean="0"/>
              <a:t>17. Do not fear death</a:t>
            </a:r>
            <a:endParaRPr lang="en-US" altLang="ko-KR" dirty="0" smtClean="0"/>
          </a:p>
          <a:p>
            <a:r>
              <a:rPr lang="en-US" altLang="ko-KR" dirty="0" smtClean="0"/>
              <a:t>I’m a big preacher of living in the moment and doing things for the now, I started learning more about ‘The Now’ through the teachings of Eckhart </a:t>
            </a:r>
            <a:r>
              <a:rPr lang="en-US" altLang="ko-KR" dirty="0" err="1" smtClean="0"/>
              <a:t>Tolle</a:t>
            </a:r>
            <a:r>
              <a:rPr lang="en-US" altLang="ko-KR" dirty="0" smtClean="0"/>
              <a:t>. In his first book Eckhart states that there is ‘no such problem in the now’. In my lack of understanding, I hesitantly asked on an Eckhart Discussion Forum how the likes of having a knife in your chest could not be seen as a problem in the now.</a:t>
            </a:r>
          </a:p>
          <a:p>
            <a:r>
              <a:rPr lang="en-US" altLang="ko-KR" dirty="0" smtClean="0"/>
              <a:t>One of the responses I received that I liked went along the lines of </a:t>
            </a:r>
            <a:r>
              <a:rPr lang="en-US" altLang="ko-KR" i="1" dirty="0" smtClean="0"/>
              <a:t>“Death is no different to birth, they are both natural. They are one and the same. If you fear death then that is like fearing birth</a:t>
            </a:r>
            <a:r>
              <a:rPr lang="en-US" altLang="ko-KR" dirty="0" smtClean="0"/>
              <a:t>.”</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85000" lnSpcReduction="10000"/>
          </a:bodyPr>
          <a:lstStyle/>
          <a:p>
            <a:r>
              <a:rPr lang="en-US" altLang="ko-KR" b="1" dirty="0" smtClean="0"/>
              <a:t>18. Do not seek to possess either goods or fiefs for your old age</a:t>
            </a:r>
            <a:endParaRPr lang="en-US" altLang="ko-KR" dirty="0" smtClean="0"/>
          </a:p>
          <a:p>
            <a:r>
              <a:rPr lang="en-US" altLang="ko-KR" dirty="0" smtClean="0"/>
              <a:t>Stated very strongly in the book ‘The Four-Hour Workweek’, we tend to try to save up our money so that we can start to </a:t>
            </a:r>
            <a:r>
              <a:rPr lang="en-US" altLang="ko-KR" i="1" dirty="0" smtClean="0"/>
              <a:t>enjoy life</a:t>
            </a:r>
            <a:r>
              <a:rPr lang="en-US" altLang="ko-KR" dirty="0" smtClean="0"/>
              <a:t> once we retire from our jobs. However, as you will discover, if you can live in the moment you will see how stupid and incorrect our societal views on this actually are.</a:t>
            </a:r>
          </a:p>
          <a:p>
            <a:r>
              <a:rPr lang="en-US" altLang="ko-KR" dirty="0" smtClean="0"/>
              <a:t>Think about it, most of us actually do plan to save money so that we can enjoy life when we retire and do the things we love. However, this is silly because we are planning for something that:</a:t>
            </a:r>
          </a:p>
          <a:p>
            <a:r>
              <a:rPr lang="en-US" altLang="ko-KR" dirty="0" smtClean="0"/>
              <a:t>a) We may never reach</a:t>
            </a:r>
          </a:p>
          <a:p>
            <a:r>
              <a:rPr lang="en-US" altLang="ko-KR" dirty="0" smtClean="0"/>
              <a:t>b) Involves our form being in it’s worst ever condition (aging)</a:t>
            </a:r>
          </a:p>
          <a:p>
            <a:r>
              <a:rPr lang="en-US" altLang="ko-KR" dirty="0" smtClean="0"/>
              <a:t>c) We could be doing right now</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19. Respect Buddha and the gods without counting on their help</a:t>
            </a:r>
            <a:endParaRPr lang="en-US" altLang="ko-KR" dirty="0" smtClean="0"/>
          </a:p>
          <a:p>
            <a:r>
              <a:rPr lang="en-US" altLang="ko-KR" dirty="0" smtClean="0"/>
              <a:t>I’m not Christian or involved in any other religions so I don’t believe in the common view behind the word ‘God’. However, that isn’t to say I would judge or look down upon anyone that chooses to have belief that such Gods exist.</a:t>
            </a:r>
          </a:p>
          <a:p>
            <a:r>
              <a:rPr lang="en-US" altLang="ko-KR" dirty="0" smtClean="0"/>
              <a:t>Respect the teachings and messages of others, but don’t use them as a crutch to keep you balanced.</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"A man does what he must — </a:t>
            </a:r>
          </a:p>
          <a:p>
            <a:r>
              <a:rPr lang="en-US" altLang="ko-KR" dirty="0" smtClean="0"/>
              <a:t>in spite of personal consequences, </a:t>
            </a:r>
          </a:p>
          <a:p>
            <a:r>
              <a:rPr lang="en-US" altLang="ko-KR" dirty="0" smtClean="0"/>
              <a:t>in spite of obstacles and dangers, </a:t>
            </a:r>
          </a:p>
          <a:p>
            <a:r>
              <a:rPr lang="en-US" altLang="ko-KR" dirty="0" smtClean="0"/>
              <a:t>and pressures — </a:t>
            </a:r>
          </a:p>
          <a:p>
            <a:r>
              <a:rPr lang="en-US" altLang="ko-KR" dirty="0" smtClean="0"/>
              <a:t>and that is the basis of </a:t>
            </a:r>
          </a:p>
          <a:p>
            <a:r>
              <a:rPr lang="en-US" altLang="ko-KR" dirty="0" smtClean="0"/>
              <a:t>all human morality."</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b="1" dirty="0" smtClean="0"/>
              <a:t>20. You may abandon your own body but you must preserve your </a:t>
            </a:r>
            <a:r>
              <a:rPr lang="en-US" altLang="ko-KR" b="1" dirty="0" err="1" smtClean="0"/>
              <a:t>honour</a:t>
            </a:r>
            <a:endParaRPr lang="en-US" altLang="ko-KR" dirty="0" smtClean="0"/>
          </a:p>
          <a:p>
            <a:r>
              <a:rPr lang="en-US" altLang="ko-KR" dirty="0" smtClean="0"/>
              <a:t>The one thing we all have in common when we born, albeit deemed as negative, is that we are going to die. We can’t stop the aging process (although we can limit its affects through the likes of plastic surgery) and we can’t cheat death.</a:t>
            </a:r>
          </a:p>
          <a:p>
            <a:r>
              <a:rPr lang="en-US" altLang="ko-KR" dirty="0" smtClean="0"/>
              <a:t>Despite that, this precept is saying that along the way you should always stand to live by your own moral values. Don’t change them due to pressure from others or the usual conforms of society.</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10000"/>
          </a:bodyPr>
          <a:lstStyle/>
          <a:p>
            <a:r>
              <a:rPr lang="en-US" altLang="ko-KR" b="1" dirty="0" smtClean="0"/>
              <a:t>21. Never stray from the Way</a:t>
            </a:r>
            <a:endParaRPr lang="en-US" altLang="ko-KR" dirty="0" smtClean="0"/>
          </a:p>
          <a:p>
            <a:r>
              <a:rPr lang="en-US" altLang="ko-KR" dirty="0" smtClean="0"/>
              <a:t>‘The Way’ may be viewed as something monumental like </a:t>
            </a:r>
            <a:r>
              <a:rPr lang="en-US" altLang="ko-KR" dirty="0" smtClean="0">
                <a:hlinkClick r:id="rId2"/>
              </a:rPr>
              <a:t>finding and acting our your life’s purpose</a:t>
            </a:r>
            <a:r>
              <a:rPr lang="en-US" altLang="ko-KR" dirty="0" smtClean="0"/>
              <a:t> and it may also be viewed as something small like keeping on top of your goal progress. Either way, you should always try to remain focused on the things you want to achieve and stay on that path.</a:t>
            </a:r>
          </a:p>
          <a:p>
            <a:r>
              <a:rPr lang="en-US" altLang="ko-KR" dirty="0" smtClean="0"/>
              <a:t>There are many distractions these days with drug or alcohol abuse, financial worries and much more. However, you should simply see these distractions as hurdles that filter out those that really want to achieve something and those that don’t. Never stray from the way.</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dirty="0" smtClean="0"/>
              <a:t>Get up early (five o’clock) </a:t>
            </a:r>
            <a:br>
              <a:rPr lang="en-US" altLang="ko-KR" dirty="0" smtClean="0"/>
            </a:br>
            <a:r>
              <a:rPr lang="en-US" altLang="ko-KR" dirty="0" smtClean="0"/>
              <a:t>Go to bed early (nine to ten o’clock)</a:t>
            </a:r>
            <a:br>
              <a:rPr lang="en-US" altLang="ko-KR" dirty="0" smtClean="0"/>
            </a:br>
            <a:r>
              <a:rPr lang="en-US" altLang="ko-KR" dirty="0" smtClean="0"/>
              <a:t>Eat little and avoid sweets</a:t>
            </a:r>
            <a:br>
              <a:rPr lang="en-US" altLang="ko-KR" dirty="0" smtClean="0"/>
            </a:br>
            <a:r>
              <a:rPr lang="en-US" altLang="ko-KR" dirty="0" smtClean="0"/>
              <a:t>Try to do everything by yourself</a:t>
            </a:r>
            <a:br>
              <a:rPr lang="en-US" altLang="ko-KR" dirty="0" smtClean="0"/>
            </a:br>
            <a:r>
              <a:rPr lang="en-US" altLang="ko-KR" dirty="0" smtClean="0"/>
              <a:t>Have a goal for your whole life, a goal for one section of your life, a goal for a shorter period and a goal for the year; a goal for every month, a goal for every week, a goal for every day, a goal for every hour and for </a:t>
            </a:r>
            <a:r>
              <a:rPr lang="en-US" altLang="ko-KR" dirty="0" err="1" smtClean="0"/>
              <a:t>evry</a:t>
            </a:r>
            <a:r>
              <a:rPr lang="en-US" altLang="ko-KR" dirty="0" smtClean="0"/>
              <a:t> minute, and</a:t>
            </a:r>
            <a:endParaRPr lang="ko-KR" altLang="en-US" dirty="0"/>
          </a:p>
        </p:txBody>
      </p:sp>
      <p:sp>
        <p:nvSpPr>
          <p:cNvPr id="3" name="제목 2"/>
          <p:cNvSpPr>
            <a:spLocks noGrp="1"/>
          </p:cNvSpPr>
          <p:nvPr>
            <p:ph type="title"/>
          </p:nvPr>
        </p:nvSpPr>
        <p:spPr/>
        <p:txBody>
          <a:bodyPr>
            <a:normAutofit fontScale="90000"/>
          </a:bodyPr>
          <a:lstStyle/>
          <a:p>
            <a:r>
              <a:rPr lang="en-US" altLang="ko-KR" b="1" dirty="0" smtClean="0"/>
              <a:t>10 "Rules of Life" from Tolstoy. </a:t>
            </a:r>
            <a:br>
              <a:rPr lang="en-US" altLang="ko-KR" b="1" dirty="0" smtClean="0"/>
            </a:br>
            <a:r>
              <a:rPr lang="en-US" altLang="ko-KR" b="1" dirty="0" smtClean="0"/>
              <a:t>What Are Your Rules?</a:t>
            </a:r>
            <a:endParaRPr lang="ko-KR" altLang="en-US" dirty="0"/>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dirty="0" smtClean="0"/>
              <a:t>sacrifice the lesser goal to the greater</a:t>
            </a:r>
            <a:br>
              <a:rPr lang="en-US" altLang="ko-KR" dirty="0" smtClean="0"/>
            </a:br>
            <a:r>
              <a:rPr lang="en-US" altLang="ko-KR" dirty="0" smtClean="0"/>
              <a:t>Keep away from women</a:t>
            </a:r>
            <a:br>
              <a:rPr lang="en-US" altLang="ko-KR" dirty="0" smtClean="0"/>
            </a:br>
            <a:r>
              <a:rPr lang="en-US" altLang="ko-KR" dirty="0" smtClean="0"/>
              <a:t>Kill desire by work</a:t>
            </a:r>
            <a:br>
              <a:rPr lang="en-US" altLang="ko-KR" dirty="0" smtClean="0"/>
            </a:br>
            <a:r>
              <a:rPr lang="en-US" altLang="ko-KR" dirty="0" smtClean="0"/>
              <a:t>Be good, but try to let no one know it</a:t>
            </a:r>
            <a:br>
              <a:rPr lang="en-US" altLang="ko-KR" dirty="0" smtClean="0"/>
            </a:br>
            <a:r>
              <a:rPr lang="en-US" altLang="ko-KR" dirty="0" smtClean="0"/>
              <a:t>Always live less expensively than you might</a:t>
            </a:r>
            <a:br>
              <a:rPr lang="en-US" altLang="ko-KR" dirty="0" smtClean="0"/>
            </a:br>
            <a:r>
              <a:rPr lang="en-US" altLang="ko-KR" dirty="0" smtClean="0"/>
              <a:t>Change nothing in your style of living even if you become ten times richer</a:t>
            </a:r>
          </a:p>
          <a:p>
            <a:endParaRPr lang="en-US" altLang="ko-KR" dirty="0" smtClean="0"/>
          </a:p>
          <a:p>
            <a:r>
              <a:rPr lang="en-US" altLang="ko-KR" dirty="0" smtClean="0">
                <a:hlinkClick r:id="rId2"/>
              </a:rPr>
              <a:t>http://www.happiness-project.com/happiness_project/2011/01/10-rules-of-life-from-tolstoy-what-are-your-rules.html</a:t>
            </a: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i="1" dirty="0" smtClean="0"/>
              <a:t>(Carter Scott references this quotation:) "Life is a succession of lessons which must be lived to be understood." (Helen Keller)</a:t>
            </a:r>
            <a:endParaRPr lang="en-US" altLang="ko-KR" dirty="0" smtClean="0"/>
          </a:p>
          <a:p>
            <a:r>
              <a:rPr lang="en-US" altLang="ko-KR" b="1" dirty="0" smtClean="0"/>
              <a:t>Rule One - You will receive a body.</a:t>
            </a:r>
            <a:r>
              <a:rPr lang="en-US" altLang="ko-KR" dirty="0" smtClean="0"/>
              <a:t> Whether you love it or hate it, it's yours for life, so accept it. What counts is what's inside. </a:t>
            </a:r>
          </a:p>
          <a:p>
            <a:r>
              <a:rPr lang="en-US" altLang="ko-KR" b="1" dirty="0" smtClean="0"/>
              <a:t>Rule Two - You will be presented with lessons.</a:t>
            </a:r>
            <a:r>
              <a:rPr lang="en-US" altLang="ko-KR" dirty="0" smtClean="0"/>
              <a:t> Life is a constant learning experience, which every day provides opportunities for you to learn more. These lessons specific to you, and learning them 'is the key to discovering and fulfilling the meaning and relevance of your own life'. </a:t>
            </a:r>
          </a:p>
          <a:p>
            <a:endParaRPr lang="ko-KR" altLang="en-US" dirty="0"/>
          </a:p>
        </p:txBody>
      </p:sp>
      <p:sp>
        <p:nvSpPr>
          <p:cNvPr id="3" name="제목 2"/>
          <p:cNvSpPr>
            <a:spLocks noGrp="1"/>
          </p:cNvSpPr>
          <p:nvPr>
            <p:ph type="title"/>
          </p:nvPr>
        </p:nvSpPr>
        <p:spPr/>
        <p:txBody>
          <a:bodyPr>
            <a:normAutofit fontScale="90000"/>
          </a:bodyPr>
          <a:lstStyle/>
          <a:p>
            <a:r>
              <a:rPr lang="en-US" altLang="ko-KR" b="1" dirty="0" err="1" smtClean="0"/>
              <a:t>cherie</a:t>
            </a:r>
            <a:r>
              <a:rPr lang="en-US" altLang="ko-KR" b="1" dirty="0" smtClean="0"/>
              <a:t> carter-</a:t>
            </a:r>
            <a:r>
              <a:rPr lang="en-US" altLang="ko-KR" b="1" dirty="0" err="1" smtClean="0"/>
              <a:t>scott's</a:t>
            </a:r>
            <a:r>
              <a:rPr lang="en-US" altLang="ko-KR" b="1" dirty="0" smtClean="0"/>
              <a:t> rules of life ('Rules for Being Human')</a:t>
            </a:r>
            <a:endParaRPr lang="ko-KR" altLang="en-US" dirty="0"/>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Rule Three - There are no mistakes, only lessons.</a:t>
            </a:r>
            <a:r>
              <a:rPr lang="en-US" altLang="ko-KR" dirty="0" smtClean="0"/>
              <a:t> Your development towards wisdom is a process of experimentation, trial and error, so it's inevitable things will not always go to plan or turn out how you'd want. Compassion is the remedy for harsh </a:t>
            </a:r>
            <a:r>
              <a:rPr lang="en-US" altLang="ko-KR" dirty="0" err="1" smtClean="0"/>
              <a:t>judgement</a:t>
            </a:r>
            <a:r>
              <a:rPr lang="en-US" altLang="ko-KR" dirty="0" smtClean="0"/>
              <a:t> - of ourselves and others. Forgiveness is not only divine - it's also 'the act of erasing an emotional debt'. Behaving ethically, with integrity, and with </a:t>
            </a:r>
            <a:r>
              <a:rPr lang="en-US" altLang="ko-KR" dirty="0" err="1" smtClean="0"/>
              <a:t>humour</a:t>
            </a:r>
            <a:r>
              <a:rPr lang="en-US" altLang="ko-KR" dirty="0" smtClean="0"/>
              <a:t> - especially the ability to laugh at yourself and your own mishaps - are central to the perspective that 'mistakes' are simply lessons we must learn.</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20000"/>
          </a:bodyPr>
          <a:lstStyle/>
          <a:p>
            <a:r>
              <a:rPr lang="en-US" altLang="ko-KR" b="1" dirty="0" smtClean="0"/>
              <a:t>Rule Four - The lesson is repeated until learned. </a:t>
            </a:r>
            <a:r>
              <a:rPr lang="en-US" altLang="ko-KR" dirty="0" smtClean="0"/>
              <a:t>Lessons repeat until learned. What manifest as problems and challenges, irritations and frustrations are more lessons - they will repeat until you see them as such and learn from them. Your own awareness and your ability to change are requisites of executing this rule. Also fundamental is the acceptance that you are not a victim of fate or circumstance - 'causality' must be acknowledged; that is to say: things happen to you because of how you are and what you do. To blame anyone or anything else for your misfortunes is an escape and a denial; you yourself are responsible for you, and what happens to you. Patience is required - change doesn't happen overnight, so give change time to happen.</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Rule Five - Learning does not end.</a:t>
            </a:r>
            <a:r>
              <a:rPr lang="en-US" altLang="ko-KR" dirty="0" smtClean="0"/>
              <a:t> While you are alive there are always lessons to be learned. Surrender to the 'rhythm of life', don't struggle against it. Commit to the process of constant learning and change - be humble enough to always acknowledge your own weaknesses, and be flexible enough to adapt from what you may be accustomed to, because rigidity will deny you the freedom of new possibilities.</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Rule Six - "There" is no better than "here".</a:t>
            </a:r>
            <a:r>
              <a:rPr lang="en-US" altLang="ko-KR" dirty="0" smtClean="0"/>
              <a:t> The other side of the hill may be greener than your own, but being there is not the key to endless happiness. Be grateful for and enjoy what you have, and where you are on your journey. Appreciate the abundance of what's good in your life, rather than measure and amass things that do not actually lead to happiness. Living in the present helps you attain peace.</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Rule Seven - Others are only mirrors of you.</a:t>
            </a:r>
            <a:r>
              <a:rPr lang="en-US" altLang="ko-KR" dirty="0" smtClean="0"/>
              <a:t> You love or hate something about another person according to what love or hate about yourself. Be tolerant; accept others as they are, and strive for clarity of self-awareness; strive to truly understand and have an objective perception of your own self, your thoughts and feelings. Negative experiences are opportunities to heal the wounds that you carry. Support others, and by doing so you support yourself. Where you are unable to support others it is a sign that you are not adequately attending to your own needs.</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"My fellow Americans, let us take that first step. </a:t>
            </a:r>
          </a:p>
          <a:p>
            <a:r>
              <a:rPr lang="en-US" altLang="ko-KR" dirty="0" smtClean="0"/>
              <a:t>Let us...step back from the shadow of war </a:t>
            </a:r>
          </a:p>
          <a:p>
            <a:r>
              <a:rPr lang="en-US" altLang="ko-KR" dirty="0" smtClean="0"/>
              <a:t>and seek out the way of peace. </a:t>
            </a:r>
          </a:p>
          <a:p>
            <a:r>
              <a:rPr lang="en-US" altLang="ko-KR" dirty="0" smtClean="0"/>
              <a:t>And if that journey is a thousand miles, </a:t>
            </a:r>
          </a:p>
          <a:p>
            <a:r>
              <a:rPr lang="en-US" altLang="ko-KR" dirty="0" smtClean="0"/>
              <a:t>or even more, let history record that we, </a:t>
            </a:r>
          </a:p>
          <a:p>
            <a:r>
              <a:rPr lang="en-US" altLang="ko-KR" dirty="0" smtClean="0"/>
              <a:t>in this land, at this time, took the first step."</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Rule Eight - What you make of your life is up to you.</a:t>
            </a:r>
            <a:r>
              <a:rPr lang="en-US" altLang="ko-KR" dirty="0" smtClean="0"/>
              <a:t> You have all the tools and resources you need. What you do with them is up to you. Take responsibility for yourself. Learn to let go when you cannot change things. Don't get angry about things - bitter memories clutter your mind. Courage resides in all of us - use it when you need to do what's right for you. We all possess a strong natural power and adventurous spirit, which you should draw on to embrace what lies ahead.</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b="1" dirty="0" smtClean="0"/>
              <a:t>Rule Nine -</a:t>
            </a:r>
            <a:r>
              <a:rPr lang="en-US" altLang="ko-KR" dirty="0" smtClean="0"/>
              <a:t> </a:t>
            </a:r>
            <a:r>
              <a:rPr lang="en-US" altLang="ko-KR" b="1" dirty="0" smtClean="0"/>
              <a:t>Your answers lie inside of you.</a:t>
            </a:r>
            <a:r>
              <a:rPr lang="en-US" altLang="ko-KR" dirty="0" smtClean="0"/>
              <a:t> Trust your instincts and your innermost feelings, whether you hear them as a little voice or a flash of inspiration. Listen to feelings as well as sounds. Look, listen, and trust. Draw on your natural inspiration.</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10000"/>
          </a:bodyPr>
          <a:lstStyle/>
          <a:p>
            <a:r>
              <a:rPr lang="en-US" altLang="ko-KR" b="1" dirty="0" smtClean="0"/>
              <a:t>Rule Ten -</a:t>
            </a:r>
            <a:r>
              <a:rPr lang="en-US" altLang="ko-KR" dirty="0" smtClean="0"/>
              <a:t> </a:t>
            </a:r>
            <a:r>
              <a:rPr lang="en-US" altLang="ko-KR" b="1" dirty="0" smtClean="0"/>
              <a:t>You will forget all this at birth.</a:t>
            </a:r>
            <a:r>
              <a:rPr lang="en-US" altLang="ko-KR" dirty="0" smtClean="0"/>
              <a:t> We are all born with all of these capabilities - our early experiences lead us into a physical world, away from our spiritual selves, so that we become doubtful, cynical and lacking belief and confidence. The ten Rules are not commandments, they are universal truths that apply to us all. When you lose your way, call upon them. Have faith in the strength of your spirit. Aspire to be wise - wisdom the ultimate path of your life, and it knows no limits other than those you impose on yourself. </a:t>
            </a:r>
          </a:p>
          <a:p>
            <a:endParaRPr lang="en-US" altLang="ko-KR" dirty="0" smtClean="0"/>
          </a:p>
          <a:p>
            <a:r>
              <a:rPr lang="en-US" altLang="ko-KR" dirty="0" smtClean="0">
                <a:hlinkClick r:id="rId2"/>
              </a:rPr>
              <a:t>http://www.businessballs.com/rulesoflife.htm</a:t>
            </a: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77500" lnSpcReduction="20000"/>
          </a:bodyPr>
          <a:lstStyle/>
          <a:p>
            <a:r>
              <a:rPr lang="en-US" altLang="ko-KR" b="1" dirty="0" smtClean="0"/>
              <a:t>1. No matter how far down the wrong road you’ve traveled, always turn back. </a:t>
            </a:r>
            <a:endParaRPr lang="en-US" altLang="ko-KR" dirty="0" smtClean="0"/>
          </a:p>
          <a:p>
            <a:r>
              <a:rPr lang="en-US" altLang="ko-KR" dirty="0" smtClean="0"/>
              <a:t>People hate to lose time “invested” in a task they have miscalculated on. Time is the most scarce resource of life, yet its taken for granted by those who are too proud to admit they made a mistake.</a:t>
            </a:r>
          </a:p>
          <a:p>
            <a:r>
              <a:rPr lang="en-US" altLang="ko-KR" dirty="0" smtClean="0"/>
              <a:t>Not too long ago, I chased a girl I shouldn’t have. The warning signs were there from the start, but I ignored them because I was seduced with the idea of sleeping with her. By date five, I went so far in the wrong direction that turning back seemed like the harder route to take. I couldn’t just let go of all the money, time, and emotional energy I put in. The easy decision is to coast and let the mistake ride out, but it’s always the wrong decision. You must cut your losses. </a:t>
            </a:r>
          </a:p>
          <a:p>
            <a:r>
              <a:rPr lang="en-US" altLang="ko-KR" dirty="0" smtClean="0"/>
              <a:t>There is nothing wrong with making a mistake, but you make things worse by staying blind to your own error. Don’t bother trying to fix a situation you should have avoided in the first place.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10000"/>
          </a:bodyPr>
          <a:lstStyle/>
          <a:p>
            <a:r>
              <a:rPr lang="en-US" altLang="ko-KR" b="1" dirty="0" smtClean="0"/>
              <a:t>2. Comfort is dangerous. </a:t>
            </a:r>
            <a:endParaRPr lang="en-US" altLang="ko-KR" dirty="0" smtClean="0"/>
          </a:p>
          <a:p>
            <a:r>
              <a:rPr lang="en-US" altLang="ko-KR" dirty="0" smtClean="0"/>
              <a:t>Unless you are of old age and already a scholar of the world, your main focus should be growth. If you are comfortable with what you are doing, there is a good chance you are not stretching yourself to the limits of your ability.</a:t>
            </a:r>
          </a:p>
          <a:p>
            <a:r>
              <a:rPr lang="en-US" altLang="ko-KR" dirty="0" smtClean="0"/>
              <a:t>The director of my old department had a habit of putting up motivational quotes during his presentations. I had a favorite: “There is no growth in the comfort zone, and no comfort in the growth zone.” You get drawn into comfort and habit because it offers you stability and peace of mind, but at the same time this decreases your motivation to take risks and learn other things. Unless you are ready to die, choose growth.</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85000" lnSpcReduction="20000"/>
          </a:bodyPr>
          <a:lstStyle/>
          <a:p>
            <a:r>
              <a:rPr lang="en-US" altLang="ko-KR" b="1" dirty="0" smtClean="0"/>
              <a:t>3. You learn the most when things go wrong. </a:t>
            </a:r>
            <a:endParaRPr lang="en-US" altLang="ko-KR" dirty="0" smtClean="0"/>
          </a:p>
          <a:p>
            <a:r>
              <a:rPr lang="en-US" altLang="ko-KR" dirty="0" smtClean="0"/>
              <a:t>It’s hard to learn about yourself if everything goes right: there is no need for introspection or analysis. But when things go wrong, your body is put through stress and your mind is called up to perform. You are forced to break things down to come up with solutions, trying things you’ve never tried. This is the only time you really grow as a person.</a:t>
            </a:r>
          </a:p>
          <a:p>
            <a:r>
              <a:rPr lang="en-US" altLang="ko-KR" dirty="0" smtClean="0"/>
              <a:t>In my field of work, Murphy’s Law is the rule. Things always go wrong, and for hours I can be staring at a graph or piece of equipment, dissecting the problem to its component parts only to put it back together again. But when things go right, my day is pretty uneventful; I’m a zombie that just goes through the motions. Solve problems, learn from them, and then put that experience in your toolbox when you encounter something similar in the future. Because you will.</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20000"/>
          </a:bodyPr>
          <a:lstStyle/>
          <a:p>
            <a:r>
              <a:rPr lang="en-US" altLang="ko-KR" b="1" dirty="0" smtClean="0"/>
              <a:t>4. Always stand up for yourself. </a:t>
            </a:r>
            <a:endParaRPr lang="en-US" altLang="ko-KR" dirty="0" smtClean="0"/>
          </a:p>
          <a:p>
            <a:r>
              <a:rPr lang="en-US" altLang="ko-KR" dirty="0" smtClean="0"/>
              <a:t>Don’t take bullshit from anyone, whether it be from your boss, lover, or friend. No one in this world is more important than you are.</a:t>
            </a:r>
          </a:p>
          <a:p>
            <a:r>
              <a:rPr lang="en-US" altLang="ko-KR" dirty="0" smtClean="0"/>
              <a:t>I have been disrespected by flakey women countless times. I accepted the disrespect because I thought it was normal to take a little bit of abuse to get something I wanted. But I no longer believe that. If you have a belief that it is okay to be treated negatively, it’s just a matter of time until it happens — repeatedly. Don’t let people flake, rag on you, or put you down. These are things that are not normal, things that will only lower your mood. Don’t be a pushover, don’t be afraid to stand up for yourself, and don’t be afraid of confrontation.</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77500" lnSpcReduction="20000"/>
          </a:bodyPr>
          <a:lstStyle/>
          <a:p>
            <a:r>
              <a:rPr lang="en-US" altLang="ko-KR" b="1" dirty="0" smtClean="0"/>
              <a:t>5. Know when to move on. </a:t>
            </a:r>
            <a:endParaRPr lang="en-US" altLang="ko-KR" dirty="0" smtClean="0"/>
          </a:p>
          <a:p>
            <a:r>
              <a:rPr lang="en-US" altLang="ko-KR" dirty="0" smtClean="0"/>
              <a:t>After you’ve hit the point of diminishing return, the energy you put in is much less than what you get out, whether it be from jobs, relationships, friendships, or hobbies. Don’t wait until things get stale; by then you’ve waited too long.</a:t>
            </a:r>
          </a:p>
          <a:p>
            <a:r>
              <a:rPr lang="en-US" altLang="ko-KR" dirty="0" smtClean="0"/>
              <a:t>I used to go to clubs and watch how bartenders worked. The more I watched them, the more I wanted to be one. I was convinced that I would make an excellent bartender. I took a week off from work to go to bartending school and eventually got a job at a popular hotel bar. The first couple months were incredible: I was meeting people, learning the trade, and having a good time. But the initial rush hid things that I did not like, such as incompetent management, cheap or rude customers, drama-loving coworkers, and odd hours. By month nine I decided that my experience was complete. I quit and regained my weekend leisure time. Things that you really wanted to do one month or one year ago may not be worth it for you today. </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20000"/>
          </a:bodyPr>
          <a:lstStyle/>
          <a:p>
            <a:r>
              <a:rPr lang="en-US" altLang="ko-KR" b="1" dirty="0" smtClean="0"/>
              <a:t>6. Respect your health and body by exercising and eating right. </a:t>
            </a:r>
            <a:endParaRPr lang="en-US" altLang="ko-KR" dirty="0" smtClean="0"/>
          </a:p>
          <a:p>
            <a:r>
              <a:rPr lang="en-US" altLang="ko-KR" dirty="0" smtClean="0"/>
              <a:t>There is no reason to treat yourself like a science experiment, wondering what will happen to your body after decades of neglect or abuse. </a:t>
            </a:r>
          </a:p>
          <a:p>
            <a:r>
              <a:rPr lang="en-US" altLang="ko-KR" dirty="0" smtClean="0"/>
              <a:t>You only one have one life to live. Exercise and good nutrition are proven to prolong that life and make it more vibrant with less suffering. So what’s your excuse? It’s a poor bet to let your body atrophy because you wanted to sit on the couch and eat a bag of potato chips. The most unfortunate thing that could happen to you is to get a disease or sickness that could have been prevented by doing something your body would have very much appreciated. </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70000" lnSpcReduction="20000"/>
          </a:bodyPr>
          <a:lstStyle/>
          <a:p>
            <a:r>
              <a:rPr lang="en-US" altLang="ko-KR" b="1" dirty="0" smtClean="0"/>
              <a:t>7. Have a project. </a:t>
            </a:r>
            <a:endParaRPr lang="en-US" altLang="ko-KR" dirty="0" smtClean="0"/>
          </a:p>
          <a:p>
            <a:r>
              <a:rPr lang="en-US" altLang="ko-KR" dirty="0" smtClean="0"/>
              <a:t>Always be working towards a near-term goal. It’s nice to have one large purpose in life, but pick some smaller goals that you can accomplish is a few years or less: buying a house, learning a second language, running a marathon, eliminating credit card debt (through simpler living), traveling the world, etc. The project should be your passion… for a while.</a:t>
            </a:r>
          </a:p>
          <a:p>
            <a:r>
              <a:rPr lang="en-US" altLang="ko-KR" dirty="0" smtClean="0"/>
              <a:t>In Venezuela I hiked up to some cabin so a Frenchman could take me on a horseback riding tour through the Andes mountains. He spoke good English so we had the opportunity to talk during breaks, where he told me his life story though his “projects”: short goals he would have that would usually lead to something else. The project that led him to the Venezuela was the desire to build a boat from scratch. When a hurricane washed ashore his boat was destroyed and he wound up in a strange city where he met his future wife. He asked me point-blank what my project was and I did not have an answer. </a:t>
            </a:r>
          </a:p>
          <a:p>
            <a:r>
              <a:rPr lang="en-US" altLang="ko-KR" dirty="0" smtClean="0"/>
              <a:t>Instead of aimlessly floating through life, waiting until something happens to you, pick something interesting you like and drive towards it. Even if it doesn’t lead you anywhere, the journey is sure to teach you a bit about life.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"All this will not be finished </a:t>
            </a:r>
          </a:p>
          <a:p>
            <a:r>
              <a:rPr lang="en-US" altLang="ko-KR" dirty="0" smtClean="0"/>
              <a:t>in the first 100 days. </a:t>
            </a:r>
          </a:p>
          <a:p>
            <a:endParaRPr lang="en-US" altLang="ko-KR" dirty="0" smtClean="0"/>
          </a:p>
          <a:p>
            <a:r>
              <a:rPr lang="en-US" altLang="ko-KR" dirty="0" smtClean="0"/>
              <a:t>Nor will it be finished </a:t>
            </a:r>
          </a:p>
          <a:p>
            <a:r>
              <a:rPr lang="en-US" altLang="ko-KR" dirty="0" smtClean="0"/>
              <a:t>in the first 1,000 days, </a:t>
            </a:r>
          </a:p>
          <a:p>
            <a:endParaRPr lang="en-US" altLang="ko-KR" dirty="0" smtClean="0"/>
          </a:p>
          <a:p>
            <a:r>
              <a:rPr lang="en-US" altLang="ko-KR" dirty="0" smtClean="0"/>
              <a:t>nor in the life of this administration, </a:t>
            </a:r>
          </a:p>
          <a:p>
            <a:r>
              <a:rPr lang="en-US" altLang="ko-KR" dirty="0" smtClean="0"/>
              <a:t>nor even perhaps in our lifetime on this planet. </a:t>
            </a:r>
          </a:p>
          <a:p>
            <a:r>
              <a:rPr lang="en-US" altLang="ko-KR" dirty="0" smtClean="0"/>
              <a:t>But let us begin."</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77500" lnSpcReduction="20000"/>
          </a:bodyPr>
          <a:lstStyle/>
          <a:p>
            <a:r>
              <a:rPr lang="en-US" altLang="ko-KR" b="1" dirty="0" smtClean="0"/>
              <a:t>8. Don’t nag, complain, or whine. </a:t>
            </a:r>
            <a:endParaRPr lang="en-US" altLang="ko-KR" dirty="0" smtClean="0"/>
          </a:p>
          <a:p>
            <a:r>
              <a:rPr lang="en-US" altLang="ko-KR" dirty="0" smtClean="0"/>
              <a:t>No one wants to hear it, and it makes you look like a miserable person. Negative energy is contagious; bad people and bad events always follow.</a:t>
            </a:r>
          </a:p>
          <a:p>
            <a:r>
              <a:rPr lang="en-US" altLang="ko-KR" dirty="0" smtClean="0"/>
              <a:t>I had a colleague who did not hit the genetic lottery. She was short, stumpy, and unattractive. She did not hide the fact that she had trouble meeting men. While she could only do little to control her physical appearance, she could control how she acts around others. She could be lively, sexy, thoughtful, positive, funny. But she was not. She chose to be constantly negative, complaining about everything and talking about how bad life is. It was impossible to be around her, and I won’t be surprised if you tell me she has amassed a fine collection of cats by now.</a:t>
            </a:r>
          </a:p>
          <a:p>
            <a:r>
              <a:rPr lang="en-US" altLang="ko-KR" dirty="0" smtClean="0"/>
              <a:t>Remember: your energy is tied into your future. If you are constantly negative, you are blocking yourself from enjoying positive things.</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70000" lnSpcReduction="20000"/>
          </a:bodyPr>
          <a:lstStyle/>
          <a:p>
            <a:r>
              <a:rPr lang="en-US" altLang="ko-KR" b="1" dirty="0" smtClean="0"/>
              <a:t>9. Be like water, flowing effortlessly through your environment. </a:t>
            </a:r>
            <a:endParaRPr lang="en-US" altLang="ko-KR" dirty="0" smtClean="0"/>
          </a:p>
          <a:p>
            <a:r>
              <a:rPr lang="en-US" altLang="ko-KR" dirty="0" smtClean="0"/>
              <a:t>A weak person is easily affected by the daily problems of life. Instead of fighting things that are sure to come up, adapt to them and solve them rationally. Things won’t always go your way.</a:t>
            </a:r>
          </a:p>
          <a:p>
            <a:r>
              <a:rPr lang="en-US" altLang="ko-KR" i="1" dirty="0" smtClean="0"/>
              <a:t>“It is not the strongest of the species that survive, nor the most intelligent, but the one most responsive to change.” - </a:t>
            </a:r>
            <a:r>
              <a:rPr lang="en-US" altLang="ko-KR" dirty="0" smtClean="0"/>
              <a:t/>
            </a:r>
            <a:br>
              <a:rPr lang="en-US" altLang="ko-KR" dirty="0" smtClean="0"/>
            </a:br>
            <a:r>
              <a:rPr lang="en-US" altLang="ko-KR" dirty="0" smtClean="0"/>
              <a:t>Charles Darwin.</a:t>
            </a:r>
          </a:p>
          <a:p>
            <a:r>
              <a:rPr lang="en-US" altLang="ko-KR" dirty="0" smtClean="0"/>
              <a:t>Welcome to the human condition. Like housing prices or stocks, there will be peaks and valleys in your life that you probably cannot control. Car breaks down. Job layoff. Disfiguring acne breakout. Crime victim. Broken heart. You could attempt to buffer yourself from these negative events, but it will limit your personal freedom and options in life. Instead, accept that there will be both good and bad; how you react to both determines your character and resilience as a person. You can panic like most people when confronted with a tough challenge, or you can sit down and visualize what it would be like to get out of the mess you are in. What’s the next step you should take? Time will go by, and the negative will soon be a distant memory.</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85000" lnSpcReduction="20000"/>
          </a:bodyPr>
          <a:lstStyle/>
          <a:p>
            <a:r>
              <a:rPr lang="en-US" altLang="ko-KR" b="1" dirty="0" smtClean="0"/>
              <a:t>10. Treat money as a means to an end.</a:t>
            </a:r>
            <a:r>
              <a:rPr lang="en-US" altLang="ko-KR" dirty="0" smtClean="0"/>
              <a:t> </a:t>
            </a:r>
          </a:p>
          <a:p>
            <a:r>
              <a:rPr lang="en-US" altLang="ko-KR" dirty="0" smtClean="0"/>
              <a:t>Money should not be your final goal. There may be comfort in a pile of cash but there is little lasting happiness. Instead, treat money as a means to providing you with experiences that have meaning and pleasure. </a:t>
            </a:r>
          </a:p>
          <a:p>
            <a:r>
              <a:rPr lang="en-US" altLang="ko-KR" dirty="0" smtClean="0"/>
              <a:t>There are two things you could do with your money: accumulate material possessions or pursue life experiences. Can you guess which one makes you more happy? If it’s so obvious, why do people dedicate a large chunk of their waking hours every week in jobs that have long ago satisfied basic needs such as food, shelter, clothing, and leisure? When you live in a country whose government is funded through debt and whose economic health is judged through “</a:t>
            </a:r>
            <a:r>
              <a:rPr lang="en-US" altLang="ko-KR" b="1" dirty="0" err="1" smtClean="0"/>
              <a:t>comsume</a:t>
            </a:r>
            <a:r>
              <a:rPr lang="en-US" altLang="ko-KR" dirty="0" err="1" smtClean="0"/>
              <a:t>r</a:t>
            </a:r>
            <a:r>
              <a:rPr lang="en-US" altLang="ko-KR" dirty="0" smtClean="0"/>
              <a:t>” spending, it’s not hard to see how one has to be deprogrammed from falling into the automatic habit of spending money on objects. That money is better spent finding things you love that give you fulfillment.</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10000"/>
          </a:bodyPr>
          <a:lstStyle/>
          <a:p>
            <a:r>
              <a:rPr lang="en-US" altLang="ko-KR" b="1" dirty="0" smtClean="0"/>
              <a:t>11. Read. </a:t>
            </a:r>
            <a:endParaRPr lang="en-US" altLang="ko-KR" dirty="0" smtClean="0"/>
          </a:p>
          <a:p>
            <a:r>
              <a:rPr lang="en-US" altLang="ko-KR" dirty="0" smtClean="0"/>
              <a:t>A million books and a million different perspectives. Until you can learn from first-hand experience, learn from the experience of others. Absorb their ideas and see how they fit into your view of the world.</a:t>
            </a:r>
          </a:p>
          <a:p>
            <a:r>
              <a:rPr lang="en-US" altLang="ko-KR" dirty="0" smtClean="0"/>
              <a:t>One of the best uses of your time is spent reading non-fiction, which has the knowledge, information, and analysis that helps define the world we live in. Think of a bookstore or library as a collection of brains from all the scholars of the history of the world, who have taken the time to write and teach what they know. I can spend a lifetime traveling the world ten times over but not notice things that others have already written down. </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77500" lnSpcReduction="20000"/>
          </a:bodyPr>
          <a:lstStyle/>
          <a:p>
            <a:r>
              <a:rPr lang="en-US" altLang="ko-KR" b="1" dirty="0" smtClean="0"/>
              <a:t>12. Have no expectations. </a:t>
            </a:r>
            <a:endParaRPr lang="en-US" altLang="ko-KR" dirty="0" smtClean="0"/>
          </a:p>
          <a:p>
            <a:r>
              <a:rPr lang="en-US" altLang="ko-KR" dirty="0" smtClean="0"/>
              <a:t>When you enter situations with expectations, you limit your behavior and thinking. Having an idealized outcome in your mind beforehand closes yourself off to new experiences. </a:t>
            </a:r>
          </a:p>
          <a:p>
            <a:r>
              <a:rPr lang="en-US" altLang="ko-KR" dirty="0" smtClean="0"/>
              <a:t>Once I met a girl who warned me several times that I wasn’t going to get anywhere. She assumed I wanted to be somewhere else other than the present, that what I was doing now was not what I really wanted to do. As long as you are getting the most out of the current moment - and enjoying it - what happens next should not be the dominant thought in your mind. We already see the world through a filter, and expecting things to happen in the future distorts that filter even more. </a:t>
            </a:r>
          </a:p>
          <a:p>
            <a:r>
              <a:rPr lang="en-US" altLang="ko-KR" dirty="0" smtClean="0"/>
              <a:t>What did happen next with her was something totally different from what I’m used to, something that I would have closed myself off to if I had the usual in mind. Having expectations put you into a linear and rigid mode of thinking, blinding you towards different outcomes.</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85000" lnSpcReduction="10000"/>
          </a:bodyPr>
          <a:lstStyle/>
          <a:p>
            <a:r>
              <a:rPr lang="en-US" altLang="ko-KR" b="1" dirty="0" smtClean="0"/>
              <a:t>13. Be very picky when choosing friends. </a:t>
            </a:r>
            <a:endParaRPr lang="en-US" altLang="ko-KR" dirty="0" smtClean="0"/>
          </a:p>
          <a:p>
            <a:r>
              <a:rPr lang="en-US" altLang="ko-KR" dirty="0" smtClean="0"/>
              <a:t>It’s our friendships that create the spontaneous happiness in our lives, experienced most with people who match our personality. By spending time with the right people, we eliminate the drama that comes from more superficial friendships.</a:t>
            </a:r>
          </a:p>
          <a:p>
            <a:r>
              <a:rPr lang="en-US" altLang="ko-KR" dirty="0" smtClean="0"/>
              <a:t>On any given night, there are only three guys I can call to go out with; guys who I trust and who I know I’m capable of having the most amount of fun with. For people who collect friends like trading cards, I wonder if they have taken a look at the hidden cost to maintaining those friends: misunderstandings, gossip, backstabbing, fights. These things are headaches and make life a little less enjoyable. Think of friendships as the foundation of your life, the constant that gets you through the long, stressful days. You don’t want that built on </a:t>
            </a:r>
            <a:r>
              <a:rPr lang="en-US" altLang="ko-KR" dirty="0" err="1" smtClean="0"/>
              <a:t>slimey</a:t>
            </a:r>
            <a:r>
              <a:rPr lang="en-US" altLang="ko-KR" dirty="0" smtClean="0"/>
              <a:t> ground.</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77500" lnSpcReduction="20000"/>
          </a:bodyPr>
          <a:lstStyle/>
          <a:p>
            <a:r>
              <a:rPr lang="en-US" altLang="ko-KR" b="1" dirty="0" smtClean="0"/>
              <a:t>14. Rehearse. </a:t>
            </a:r>
            <a:endParaRPr lang="en-US" altLang="ko-KR" dirty="0" smtClean="0"/>
          </a:p>
          <a:p>
            <a:r>
              <a:rPr lang="en-US" altLang="ko-KR" dirty="0" smtClean="0"/>
              <a:t>It is not a good idea to experiment in critical situations. Practice when it doesn’t matter so that you are </a:t>
            </a:r>
            <a:r>
              <a:rPr lang="en-US" altLang="ko-KR" dirty="0" err="1" smtClean="0"/>
              <a:t>preapred</a:t>
            </a:r>
            <a:r>
              <a:rPr lang="en-US" altLang="ko-KR" dirty="0" smtClean="0"/>
              <a:t> for the real deal. If you can’t get real-world practice, at least run the situation in your head.</a:t>
            </a:r>
          </a:p>
          <a:p>
            <a:r>
              <a:rPr lang="en-US" altLang="ko-KR" dirty="0" smtClean="0"/>
              <a:t>My plane departed Merida, Venezuela at 6:30 in the morning. I had to be at the airport an hour before, at a time where I wasn’t sure if I could easily get a taxi. Only 1.5 miles away, I figured a good back-up plan was to walk to the airport, but I wasn’t going to risk taking this walk without practice, especially since the streets are narrow and dangerous. The day before departure I took my time walking and found the safest route to the airport, memorizing key landmarks and noting potential danger spots. When it was time to leave, I couldn’t find a taxi and executed what I already rehearsed. My route was well-lighted and I got there in one piece without getting lost. </a:t>
            </a:r>
          </a:p>
          <a:p>
            <a:r>
              <a:rPr lang="en-US" altLang="ko-KR" dirty="0" smtClean="0"/>
              <a:t>Instead of leaving things totally chance, do what you can to lessen the likelihood of failure, or even worse - disaster. </a:t>
            </a:r>
          </a:p>
          <a:p>
            <a:r>
              <a:rPr lang="en-US" altLang="ko-KR" dirty="0" smtClean="0"/>
              <a:t>http://www.dcbachelor.com/my-rules-of-life</a:t>
            </a:r>
          </a:p>
          <a:p>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hlinkClick r:id="rId2"/>
              </a:rPr>
              <a:t>http://www.joe-ks.com/murphy/Murphys_Laws.htm</a:t>
            </a:r>
            <a:endParaRPr lang="en-US" altLang="ko-KR" dirty="0" smtClean="0"/>
          </a:p>
          <a:p>
            <a:endParaRPr lang="en-US" altLang="ko-KR" dirty="0" smtClean="0"/>
          </a:p>
          <a:p>
            <a:endParaRPr lang="en-US" altLang="ko-KR" dirty="0" smtClean="0"/>
          </a:p>
          <a:p>
            <a:r>
              <a:rPr lang="en-US" altLang="ko-KR" dirty="0" smtClean="0">
                <a:hlinkClick r:id="rId3"/>
              </a:rPr>
              <a:t>http://completewellbeing.com/article/clean-up-your-attitude/</a:t>
            </a: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Three simple rules in life: </a:t>
            </a:r>
          </a:p>
          <a:p>
            <a:r>
              <a:rPr lang="en-US" altLang="ko-KR" b="1" dirty="0" smtClean="0"/>
              <a:t>1. If you do not go after what you want, you will never have it; </a:t>
            </a:r>
          </a:p>
          <a:p>
            <a:endParaRPr lang="en-US" altLang="ko-KR" b="1" dirty="0" smtClean="0"/>
          </a:p>
          <a:p>
            <a:r>
              <a:rPr lang="en-US" altLang="ko-KR" b="1" dirty="0" smtClean="0"/>
              <a:t>2. If you don't ask, the answer will always be no; </a:t>
            </a:r>
          </a:p>
          <a:p>
            <a:endParaRPr lang="en-US" altLang="ko-KR" b="1" dirty="0" smtClean="0"/>
          </a:p>
          <a:p>
            <a:r>
              <a:rPr lang="en-US" altLang="ko-KR" b="1" dirty="0" smtClean="0"/>
              <a:t>3. If you do not step forward, you'll always be in the same place.</a:t>
            </a:r>
          </a:p>
          <a:p>
            <a:endParaRPr lang="ko-KR" altLang="en-US" dirty="0"/>
          </a:p>
        </p:txBody>
      </p:sp>
      <p:sp>
        <p:nvSpPr>
          <p:cNvPr id="3" name="제목 2"/>
          <p:cNvSpPr>
            <a:spLocks noGrp="1"/>
          </p:cNvSpPr>
          <p:nvPr>
            <p:ph type="title"/>
          </p:nvPr>
        </p:nvSpPr>
        <p:spPr/>
        <p:txBody>
          <a:bodyPr/>
          <a:lstStyle/>
          <a:p>
            <a:r>
              <a:rPr lang="en-US" altLang="ko-KR" dirty="0" smtClean="0">
                <a:hlinkClick r:id="rId2"/>
              </a:rPr>
              <a:t>Three simple </a:t>
            </a:r>
            <a:r>
              <a:rPr lang="en-US" altLang="ko-KR" b="1" dirty="0" smtClean="0">
                <a:hlinkClick r:id="rId2"/>
              </a:rPr>
              <a:t>rules</a:t>
            </a:r>
            <a:r>
              <a:rPr lang="en-US" altLang="ko-KR" dirty="0" smtClean="0">
                <a:hlinkClick r:id="rId2"/>
              </a:rPr>
              <a:t> in </a:t>
            </a:r>
            <a:r>
              <a:rPr lang="en-US" altLang="ko-KR" b="1" dirty="0" smtClean="0">
                <a:hlinkClick r:id="rId2"/>
              </a:rPr>
              <a:t>life</a:t>
            </a:r>
            <a:r>
              <a:rPr lang="en-US" altLang="ko-KR" dirty="0" smtClean="0">
                <a:hlinkClick r:id="rId2"/>
              </a:rPr>
              <a:t>: </a:t>
            </a:r>
            <a:endParaRPr lang="ko-KR" altLang="en-US" dirty="0"/>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70000" lnSpcReduction="20000"/>
          </a:bodyPr>
          <a:lstStyle/>
          <a:p>
            <a:r>
              <a:rPr lang="en-US" altLang="ko-KR" dirty="0" smtClean="0"/>
              <a:t>An adapted excerpt from the first edition of Rules in School </a:t>
            </a:r>
          </a:p>
          <a:p>
            <a:r>
              <a:rPr lang="en-US" altLang="ko-KR" dirty="0" smtClean="0"/>
              <a:t>Responsive Classroom Newsletter: </a:t>
            </a:r>
          </a:p>
          <a:p>
            <a:r>
              <a:rPr lang="en-US" altLang="ko-KR" dirty="0" smtClean="0">
                <a:hlinkClick r:id="rId2" action="ppaction://hlinkfile"/>
              </a:rPr>
              <a:t>April 2003</a:t>
            </a:r>
            <a:r>
              <a:rPr lang="en-US" altLang="ko-KR" dirty="0" smtClean="0"/>
              <a:t> </a:t>
            </a:r>
          </a:p>
          <a:p>
            <a:r>
              <a:rPr lang="en-US" altLang="ko-KR" dirty="0" smtClean="0"/>
              <a:t>School rules. The mere mention of these words can elicit heavy sighs and moans from children and adults alike. Rules order us around. Rules constrict us. "No running, no hitting, no pushing, no cutting in line, don't interrupt . . ." As one young child put it, "You want to do something and the teacher just comes along and says you can't!"</a:t>
            </a:r>
          </a:p>
          <a:p>
            <a:r>
              <a:rPr lang="en-US" altLang="ko-KR" dirty="0" smtClean="0"/>
              <a:t>But it doesn't have to be this way. In </a:t>
            </a:r>
            <a:r>
              <a:rPr lang="en-US" altLang="ko-KR" i="1" dirty="0" smtClean="0">
                <a:hlinkClick r:id="rId3" action="ppaction://hlinkfile"/>
              </a:rPr>
              <a:t>Rules in School</a:t>
            </a:r>
            <a:r>
              <a:rPr lang="en-US" altLang="ko-KR" i="1" dirty="0" smtClean="0"/>
              <a:t>,</a:t>
            </a:r>
            <a:r>
              <a:rPr lang="en-US" altLang="ko-KR" dirty="0" smtClean="0"/>
              <a:t> four experienced teachers—Kathryn Brady, Mary Beth </a:t>
            </a:r>
            <a:r>
              <a:rPr lang="en-US" altLang="ko-KR" dirty="0" err="1" smtClean="0"/>
              <a:t>Forton</a:t>
            </a:r>
            <a:r>
              <a:rPr lang="en-US" altLang="ko-KR" dirty="0" smtClean="0"/>
              <a:t>, Deborah Porter, and Chip Wood—describe a positive approach to helping children create and live by classroom rules.</a:t>
            </a:r>
          </a:p>
          <a:p>
            <a:r>
              <a:rPr lang="en-US" altLang="ko-KR" dirty="0" smtClean="0"/>
              <a:t>Early in the year, students and their teacher articulate hopes and dreams for the school year. They then generate rules that will help all class members realize their hopes and dreams.</a:t>
            </a:r>
          </a:p>
          <a:p>
            <a:r>
              <a:rPr lang="en-US" altLang="ko-KR" dirty="0" smtClean="0"/>
              <a:t>The resulting classroom rules take on a radically different feel for students: These are our rules. We created them. They'll help us achieve our goals.</a:t>
            </a:r>
          </a:p>
          <a:p>
            <a:endParaRPr lang="ko-KR" altLang="en-US" dirty="0"/>
          </a:p>
        </p:txBody>
      </p:sp>
      <p:sp>
        <p:nvSpPr>
          <p:cNvPr id="3" name="제목 2"/>
          <p:cNvSpPr>
            <a:spLocks noGrp="1"/>
          </p:cNvSpPr>
          <p:nvPr>
            <p:ph type="title"/>
          </p:nvPr>
        </p:nvSpPr>
        <p:spPr/>
        <p:txBody>
          <a:bodyPr/>
          <a:lstStyle/>
          <a:p>
            <a:r>
              <a:rPr lang="en-US" altLang="ko-KR" b="1" dirty="0" smtClean="0"/>
              <a:t>Bringing Classroom Rules to Life</a:t>
            </a:r>
            <a:endParaRPr lang="ko-KR"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"Nothing compares to </a:t>
            </a:r>
          </a:p>
          <a:p>
            <a:r>
              <a:rPr lang="en-US" altLang="ko-KR" dirty="0" smtClean="0"/>
              <a:t>  the simple pleasure of a bike ride.“</a:t>
            </a:r>
          </a:p>
          <a:p>
            <a:endParaRPr lang="en-US" altLang="ko-KR" dirty="0" smtClean="0"/>
          </a:p>
          <a:p>
            <a:endParaRPr lang="en-US" altLang="ko-KR" dirty="0" smtClean="0"/>
          </a:p>
          <a:p>
            <a:r>
              <a:rPr lang="en-US" altLang="ko-KR" dirty="0" smtClean="0"/>
              <a:t>"I look forward to an America </a:t>
            </a:r>
          </a:p>
          <a:p>
            <a:r>
              <a:rPr lang="en-US" altLang="ko-KR" dirty="0" smtClean="0"/>
              <a:t>  which will not be afraid of </a:t>
            </a:r>
          </a:p>
          <a:p>
            <a:r>
              <a:rPr lang="en-US" altLang="ko-KR" dirty="0" smtClean="0"/>
              <a:t>  grace and beauty."</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77500" lnSpcReduction="20000"/>
          </a:bodyPr>
          <a:lstStyle/>
          <a:p>
            <a:r>
              <a:rPr lang="en-US" altLang="ko-KR" dirty="0" smtClean="0"/>
              <a:t>Once the rules are created, teachers help students practice the rules. And when rules are broken, teachers respond with </a:t>
            </a:r>
            <a:r>
              <a:rPr lang="en-US" altLang="ko-KR" dirty="0" err="1" smtClean="0"/>
              <a:t>nonpunitive</a:t>
            </a:r>
            <a:r>
              <a:rPr lang="en-US" altLang="ko-KR" dirty="0" smtClean="0"/>
              <a:t> logical consequences.</a:t>
            </a:r>
          </a:p>
          <a:p>
            <a:r>
              <a:rPr lang="en-US" altLang="ko-KR" dirty="0" smtClean="0"/>
              <a:t>Of these three components—creating the rules, practicing the rules, and responding to rule breaking—the most often overlooked in the busy life of the classroom is practicing the rules.</a:t>
            </a:r>
          </a:p>
          <a:p>
            <a:r>
              <a:rPr lang="en-US" altLang="ko-KR" dirty="0" smtClean="0"/>
              <a:t>If we want children to get better at piano, what do we tell them? PRACTICE! If we want them to get better at reading or math or spelling, what do we tell them? PRACTICE! But if we want them to get better at developing self-control and responsibility, then what do we tell them? BE GOOD! The step we too often miss is PRACTICE! Children need opportunities, under the caring guidance and support of adults, to practice these essential skills, over and over again, without criticism or judgment.</a:t>
            </a:r>
            <a:br>
              <a:rPr lang="en-US" altLang="ko-KR" dirty="0" smtClean="0"/>
            </a:br>
            <a:r>
              <a:rPr lang="en-US" altLang="ko-KR" dirty="0" smtClean="0"/>
              <a:t>                                                                            —Chip Wood, from </a:t>
            </a:r>
            <a:r>
              <a:rPr lang="en-US" altLang="ko-KR" i="1" dirty="0" smtClean="0"/>
              <a:t>Rules in School</a:t>
            </a: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b="1" dirty="0" smtClean="0"/>
              <a:t>The importance of practice</a:t>
            </a:r>
          </a:p>
          <a:p>
            <a:r>
              <a:rPr lang="en-US" altLang="ko-KR" dirty="0" smtClean="0"/>
              <a:t>Just because children can articulate the rules doesn't mean they will follow them. Far from it. Elementary and middle school students are just beginning to learn self-control, effective communication, responsibility, empathy, and the myriad other skills needed to live and learn peacefully with others. To be successful, they need lots of encouragement, support, and practice in applying the rules to a wide variety of classroom situations.</a:t>
            </a:r>
          </a:p>
          <a:p>
            <a:r>
              <a:rPr lang="en-US" altLang="ko-KR" dirty="0" smtClean="0"/>
              <a:t>Two key ways for students to practice the rules are modeling and role-playing.</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Modeling the rules</a:t>
            </a:r>
          </a:p>
          <a:p>
            <a:r>
              <a:rPr lang="en-US" altLang="ko-KR" dirty="0" smtClean="0"/>
              <a:t>If we expect students to walk when moving around the room, put away the sports equipment, show interest when a classmate is speaking, or settle into their seats quietly when they come to class late, we have to show clearly and directly what these actions look like.</a:t>
            </a:r>
          </a:p>
          <a:p>
            <a:r>
              <a:rPr lang="en-US" altLang="ko-KR" dirty="0" smtClean="0"/>
              <a:t>Modeling is a good technique for doing this. It typically includes these steps:</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The teacher names the expected behavior and connects it to a classroom rule.</a:t>
            </a:r>
          </a:p>
          <a:p>
            <a:r>
              <a:rPr lang="en-US" altLang="ko-KR" dirty="0" smtClean="0"/>
              <a:t>"We said that in our class we would respect people," Mr. C. says to the second grade class. "One way to show respect is to listen attentively when someone speaks."</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The teacher (or a student) demonstrates the behavior.</a:t>
            </a:r>
          </a:p>
          <a:p>
            <a:r>
              <a:rPr lang="en-US" altLang="ko-KR" dirty="0" smtClean="0"/>
              <a:t>Mr. C. has arranged ahead of time for </a:t>
            </a:r>
            <a:r>
              <a:rPr lang="en-US" altLang="ko-KR" dirty="0" err="1" smtClean="0"/>
              <a:t>Kesha</a:t>
            </a:r>
            <a:r>
              <a:rPr lang="en-US" altLang="ko-KR" dirty="0" smtClean="0"/>
              <a:t> to help with today's modeling. Now he says to the class, "</a:t>
            </a:r>
            <a:r>
              <a:rPr lang="en-US" altLang="ko-KR" dirty="0" err="1" smtClean="0"/>
              <a:t>Kesha</a:t>
            </a:r>
            <a:r>
              <a:rPr lang="en-US" altLang="ko-KR" dirty="0" smtClean="0"/>
              <a:t> is going to talk about something that will be happening after school tomorrow. I'll be the listener. Notice what I do."</a:t>
            </a:r>
          </a:p>
          <a:p>
            <a:r>
              <a:rPr lang="en-US" altLang="ko-KR" dirty="0" err="1" smtClean="0"/>
              <a:t>Kesha</a:t>
            </a:r>
            <a:r>
              <a:rPr lang="en-US" altLang="ko-KR" dirty="0" smtClean="0"/>
              <a:t> makes an announcement about a dress rehearsal for a school play. Mr. C. listens attentively.</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b="1" dirty="0" smtClean="0"/>
              <a:t>The teacher asks students what actions and expressions they noticed.</a:t>
            </a:r>
          </a:p>
          <a:p>
            <a:r>
              <a:rPr lang="en-US" altLang="ko-KR" dirty="0" smtClean="0"/>
              <a:t>"What did I do to show that I was listening to </a:t>
            </a:r>
            <a:r>
              <a:rPr lang="en-US" altLang="ko-KR" dirty="0" err="1" smtClean="0"/>
              <a:t>Kesha</a:t>
            </a:r>
            <a:r>
              <a:rPr lang="en-US" altLang="ko-KR" dirty="0" smtClean="0"/>
              <a:t>?" Students respond, "You looked at her," "You didn't move around," "You nodded your head," and "You smiled when she told about the dog being on stage."</a:t>
            </a:r>
          </a:p>
          <a:p>
            <a:r>
              <a:rPr lang="en-US" altLang="ko-KR" dirty="0" smtClean="0"/>
              <a:t>Mr. C. then asks students to reflect on the impact of his behavior. "How do you think </a:t>
            </a:r>
            <a:r>
              <a:rPr lang="en-US" altLang="ko-KR" dirty="0" err="1" smtClean="0"/>
              <a:t>Kesha</a:t>
            </a:r>
            <a:r>
              <a:rPr lang="en-US" altLang="ko-KR" dirty="0" smtClean="0"/>
              <a:t> felt when I showed I was listening to her?"</a:t>
            </a:r>
          </a:p>
          <a:p>
            <a:r>
              <a:rPr lang="en-US" altLang="ko-KR" dirty="0" smtClean="0"/>
              <a:t>"It probably felt good to her," "Like you really cared," "Like it mattered what she had to say," students answer.</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20000"/>
          </a:bodyPr>
          <a:lstStyle/>
          <a:p>
            <a:r>
              <a:rPr lang="en-US" altLang="ko-KR" b="1" dirty="0" smtClean="0"/>
              <a:t>The teacher asks for students (or additional students) to demonstrate.</a:t>
            </a:r>
          </a:p>
          <a:p>
            <a:r>
              <a:rPr lang="en-US" altLang="ko-KR" dirty="0" smtClean="0"/>
              <a:t>Randy volunteers to share. Another student, </a:t>
            </a:r>
            <a:r>
              <a:rPr lang="en-US" altLang="ko-KR" dirty="0" err="1" smtClean="0"/>
              <a:t>Ariela</a:t>
            </a:r>
            <a:r>
              <a:rPr lang="en-US" altLang="ko-KR" dirty="0" smtClean="0"/>
              <a:t>, volunteers to be the listener. The class watches </a:t>
            </a:r>
            <a:r>
              <a:rPr lang="en-US" altLang="ko-KR" dirty="0" err="1" smtClean="0"/>
              <a:t>Ariela</a:t>
            </a:r>
            <a:r>
              <a:rPr lang="en-US" altLang="ko-KR" dirty="0" smtClean="0"/>
              <a:t> as Randy shares. Afterwards, students tell what they noticed.</a:t>
            </a:r>
          </a:p>
          <a:p>
            <a:r>
              <a:rPr lang="en-US" altLang="ko-KR" b="1" dirty="0" smtClean="0"/>
              <a:t>The whole class practices the behavior.</a:t>
            </a:r>
          </a:p>
          <a:p>
            <a:r>
              <a:rPr lang="en-US" altLang="ko-KR" dirty="0" smtClean="0"/>
              <a:t>"Let's all practice attentive listening now," Mr. C. says. "I'll share something with you and you can all show how you listen."</a:t>
            </a:r>
          </a:p>
          <a:p>
            <a:r>
              <a:rPr lang="en-US" altLang="ko-KR" dirty="0" smtClean="0"/>
              <a:t>After the practice, Mr. C. reflects with the class. "What did we do well? What might we work harder at?"</a:t>
            </a:r>
          </a:p>
          <a:p>
            <a:r>
              <a:rPr lang="en-US" altLang="ko-KR" dirty="0" smtClean="0"/>
              <a:t>Mr. C. lets students know that in the days to come he'll be paying attention to how they practice respectful listening as they go about classroom life.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Role-playing the rules</a:t>
            </a:r>
          </a:p>
          <a:p>
            <a:r>
              <a:rPr lang="en-US" altLang="ko-KR" dirty="0" smtClean="0"/>
              <a:t>Role-playing is useful for practicing appropriate behavior in more complex social interactions where students must choose from a wide range of possible behaviors. Good topics for role-playing include sharing materials, including classmates in activities, and supporting someone who makes a mistake. Role-playing allows the teacher to acknowledge the complexity of these situations and give students practice in making responsible choices. Here's an example: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a:bodyPr>
          <a:lstStyle/>
          <a:p>
            <a:r>
              <a:rPr lang="en-US" altLang="ko-KR" b="1" dirty="0" smtClean="0"/>
              <a:t>The teacher brings up a situation, connecting it to classroom rules.</a:t>
            </a:r>
          </a:p>
          <a:p>
            <a:r>
              <a:rPr lang="en-US" altLang="ko-KR" dirty="0" smtClean="0"/>
              <a:t>Ms. B. says, "One of our classroom rules says to help each other learn. Let's talk about what we might do or say to live up to this rule when someone makes a mistake."</a:t>
            </a:r>
          </a:p>
          <a:p>
            <a:r>
              <a:rPr lang="en-US" altLang="ko-KR" b="1" dirty="0" smtClean="0"/>
              <a:t>The teacher describes a scenario.</a:t>
            </a:r>
          </a:p>
          <a:p>
            <a:r>
              <a:rPr lang="en-US" altLang="ko-KR" dirty="0" smtClean="0"/>
              <a:t>"Here's a scene," Ms. B. says. "A teacher is about to read a book about Louis Armstrong, a famous jazz musician. But first she asks, 'Does anyone know who Louis Armstrong was?'</a:t>
            </a:r>
            <a:br>
              <a:rPr lang="en-US" altLang="ko-KR" dirty="0" smtClean="0"/>
            </a:b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85000" lnSpcReduction="20000"/>
          </a:bodyPr>
          <a:lstStyle/>
          <a:p>
            <a:r>
              <a:rPr lang="en-US" altLang="ko-KR" dirty="0" smtClean="0"/>
              <a:t>"A student—we'll call him </a:t>
            </a:r>
            <a:r>
              <a:rPr lang="en-US" altLang="ko-KR" dirty="0" err="1" smtClean="0"/>
              <a:t>Sashi</a:t>
            </a:r>
            <a:r>
              <a:rPr lang="en-US" altLang="ko-KR" dirty="0" smtClean="0"/>
              <a:t>—shoots his hand up. When the teacher calls on him, he says, 'He was one of the first astronauts to go to the moon.'</a:t>
            </a:r>
            <a:br>
              <a:rPr lang="en-US" altLang="ko-KR" dirty="0" smtClean="0"/>
            </a:br>
            <a:r>
              <a:rPr lang="en-US" altLang="ko-KR" dirty="0" smtClean="0"/>
              <a:t/>
            </a:r>
            <a:br>
              <a:rPr lang="en-US" altLang="ko-KR" dirty="0" smtClean="0"/>
            </a:br>
            <a:r>
              <a:rPr lang="en-US" altLang="ko-KR" dirty="0" smtClean="0"/>
              <a:t>"Then another boy—we'll call him Myles—yells out, 'No, that's Neil Armstrong. Louis Armstrong was a great trumpet player!' Everyone in the class bursts out laughing."</a:t>
            </a:r>
            <a:br>
              <a:rPr lang="en-US" altLang="ko-KR" dirty="0" smtClean="0"/>
            </a:br>
            <a:r>
              <a:rPr lang="en-US" altLang="ko-KR" dirty="0" smtClean="0"/>
              <a:t/>
            </a:r>
            <a:br>
              <a:rPr lang="en-US" altLang="ko-KR" dirty="0" smtClean="0"/>
            </a:br>
            <a:r>
              <a:rPr lang="en-US" altLang="ko-KR" dirty="0" smtClean="0"/>
              <a:t>Ms. B. asks the class, "How do you think </a:t>
            </a:r>
            <a:r>
              <a:rPr lang="en-US" altLang="ko-KR" dirty="0" err="1" smtClean="0"/>
              <a:t>Sashi</a:t>
            </a:r>
            <a:r>
              <a:rPr lang="en-US" altLang="ko-KR" dirty="0" smtClean="0"/>
              <a:t> would feel?"</a:t>
            </a:r>
            <a:br>
              <a:rPr lang="en-US" altLang="ko-KR" dirty="0" smtClean="0"/>
            </a:br>
            <a:r>
              <a:rPr lang="en-US" altLang="ko-KR" dirty="0" smtClean="0"/>
              <a:t/>
            </a:r>
            <a:br>
              <a:rPr lang="en-US" altLang="ko-KR" dirty="0" smtClean="0"/>
            </a:br>
            <a:r>
              <a:rPr lang="en-US" altLang="ko-KR" dirty="0" smtClean="0"/>
              <a:t>"Terrible, embarrassed, really stupid," students answer.</a:t>
            </a:r>
            <a:br>
              <a:rPr lang="en-US" altLang="ko-KR" dirty="0" smtClean="0"/>
            </a:br>
            <a:r>
              <a:rPr lang="en-US" altLang="ko-KR" dirty="0" smtClean="0"/>
              <a:t/>
            </a:r>
            <a:br>
              <a:rPr lang="en-US" altLang="ko-KR" dirty="0" smtClean="0"/>
            </a:br>
            <a:r>
              <a:rPr lang="en-US" altLang="ko-KR" dirty="0" smtClean="0"/>
              <a:t>Ms. B. also allows a brief exchange about where Myles might be coming from—maybe he got excited because he doesn't often know the answer—and why the rest of the class might have burst out laughing.</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"The New Frontier of which I speak is not a set of promises — it is a set of challenges. It sums up not what I intend to offer the American people, but what I intend to ask of them.”</a:t>
            </a:r>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The teacher starts the action, freezes it before the negative behavior occurs, and asks for suggestions of positive behaviors.</a:t>
            </a:r>
          </a:p>
          <a:p>
            <a:r>
              <a:rPr lang="en-US" altLang="ko-KR" dirty="0" smtClean="0"/>
              <a:t>"Let's act this out," Ms. B. says. She takes the role of Myles. One student volunteers to be </a:t>
            </a:r>
            <a:r>
              <a:rPr lang="en-US" altLang="ko-KR" dirty="0" err="1" smtClean="0"/>
              <a:t>Sashi</a:t>
            </a:r>
            <a:r>
              <a:rPr lang="en-US" altLang="ko-KR" dirty="0" smtClean="0"/>
              <a:t> and another to be the "teacher."</a:t>
            </a:r>
            <a:br>
              <a:rPr lang="en-US" altLang="ko-KR" dirty="0" smtClean="0"/>
            </a:br>
            <a:r>
              <a:rPr lang="en-US" altLang="ko-KR" dirty="0" smtClean="0"/>
              <a:t/>
            </a:r>
            <a:br>
              <a:rPr lang="en-US" altLang="ko-KR" dirty="0" smtClean="0"/>
            </a:br>
            <a:r>
              <a:rPr lang="en-US" altLang="ko-KR" dirty="0" smtClean="0"/>
              <a:t>The acting begins. Just after "</a:t>
            </a:r>
            <a:r>
              <a:rPr lang="en-US" altLang="ko-KR" dirty="0" err="1" smtClean="0"/>
              <a:t>Sashi</a:t>
            </a:r>
            <a:r>
              <a:rPr lang="en-US" altLang="ko-KR" dirty="0" smtClean="0"/>
              <a:t>" gives his incorrect answer and before "Myles" yells out the correct one, Ms. B. says, "Freeze!"</a:t>
            </a:r>
            <a:br>
              <a:rPr lang="en-US" altLang="ko-KR" dirty="0" smtClean="0"/>
            </a:b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With the action poised at this critical juncture, Ms. B. asks students what Myles and the rest of the make-believe class could do to support </a:t>
            </a:r>
            <a:r>
              <a:rPr lang="en-US" altLang="ko-KR" dirty="0" err="1" smtClean="0"/>
              <a:t>Sashi</a:t>
            </a:r>
            <a:r>
              <a:rPr lang="en-US" altLang="ko-KR" dirty="0" smtClean="0"/>
              <a:t>.</a:t>
            </a:r>
            <a:br>
              <a:rPr lang="en-US" altLang="ko-KR" dirty="0" smtClean="0"/>
            </a:br>
            <a:r>
              <a:rPr lang="en-US" altLang="ko-KR" dirty="0" smtClean="0"/>
              <a:t/>
            </a:r>
            <a:br>
              <a:rPr lang="en-US" altLang="ko-KR" dirty="0" smtClean="0"/>
            </a:br>
            <a:r>
              <a:rPr lang="en-US" altLang="ko-KR" dirty="0" smtClean="0"/>
              <a:t>"Myles could raise his hand and wait to be called before he says anything," "He could say, 'I think you might be thinking about Neil Armstrong. Louis Armstrong was a trumpet player'," and "He could use a calm voice, not yell or make a face," students suggest.</a:t>
            </a:r>
            <a:br>
              <a:rPr lang="en-US" altLang="ko-KR" dirty="0" smtClean="0"/>
            </a:br>
            <a:r>
              <a:rPr lang="en-US" altLang="ko-KR" dirty="0" smtClean="0"/>
              <a:t/>
            </a:r>
            <a:br>
              <a:rPr lang="en-US" altLang="ko-KR" dirty="0" smtClean="0"/>
            </a:br>
            <a:r>
              <a:rPr lang="en-US" altLang="ko-KR" dirty="0" smtClean="0"/>
              <a:t>"Okay, let's act that out," says Ms. B.</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The actors act out students' suggestions.</a:t>
            </a:r>
          </a:p>
          <a:p>
            <a:r>
              <a:rPr lang="en-US" altLang="ko-KR" dirty="0" smtClean="0"/>
              <a:t>The actors rewind and act out the scene with Myles saying the suggested line calmly.</a:t>
            </a:r>
          </a:p>
          <a:p>
            <a:r>
              <a:rPr lang="en-US" altLang="ko-KR" dirty="0" smtClean="0"/>
              <a:t>Ms. B. then asks, "What about the rest of the class? What could they do to be supportive?"</a:t>
            </a:r>
          </a:p>
          <a:p>
            <a:r>
              <a:rPr lang="en-US" altLang="ko-KR" dirty="0" smtClean="0"/>
              <a:t>One student suggests that the class should resist laughing even if </a:t>
            </a:r>
            <a:r>
              <a:rPr lang="en-US" altLang="ko-KR" dirty="0" err="1" smtClean="0"/>
              <a:t>Sashi</a:t>
            </a:r>
            <a:r>
              <a:rPr lang="en-US" altLang="ko-KR" dirty="0" smtClean="0"/>
              <a:t> himself starts to laugh. The idea is acted out.</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The class role-plays the same issue using a different scenario.</a:t>
            </a:r>
          </a:p>
          <a:p>
            <a:r>
              <a:rPr lang="en-US" altLang="ko-KR" dirty="0" smtClean="0"/>
              <a:t>If time allows and students continue to be attentive, Ms. B. might have students act out another "mistake" scenario, such as someone misreading a word in front of others or missing a catch in a kickball game.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Be a "practice coach" for learning and for life</a:t>
            </a:r>
          </a:p>
          <a:p>
            <a:r>
              <a:rPr lang="en-US" altLang="ko-KR" dirty="0" smtClean="0"/>
              <a:t>Will practicing the rules guarantee that students will live by them? No. There will still be times when children forget or choose not to follow the rules. But when teachers allow students time to think about and practice the rules, students pay more attention to the rules. It sounds simple, but it’s true. Practice is as important to social learning as it is to academic learning. As teachers, one of our greatest services is to be a "practice coach" for learning and for life.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b="1" dirty="0" smtClean="0"/>
              <a:t>The </a:t>
            </a:r>
            <a:r>
              <a:rPr lang="en-US" altLang="ko-KR" b="1" i="1" dirty="0" smtClean="0"/>
              <a:t>Responsive Classroom</a:t>
            </a:r>
            <a:r>
              <a:rPr lang="en-US" altLang="ko-KR" b="1" dirty="0" smtClean="0"/>
              <a:t> Approach to Classroom Rules</a:t>
            </a:r>
          </a:p>
          <a:p>
            <a:r>
              <a:rPr lang="en-US" altLang="ko-KR" b="1" dirty="0" smtClean="0"/>
              <a:t>Creating the rules</a:t>
            </a:r>
          </a:p>
          <a:p>
            <a:r>
              <a:rPr lang="en-US" altLang="ko-KR" dirty="0" smtClean="0"/>
              <a:t>Early in the year, the teacher and students name their hopes and dreams for school that year. The students then come up with rules that will allow everyone to realize their hopes and dreams. The teacher helps students frame these rules in the positive ("Use kind words" instead of "No name calling," for example) and consolidate all their rules into a short list of three to five easily remembered global rules.</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Practicing the rules</a:t>
            </a:r>
          </a:p>
          <a:p>
            <a:r>
              <a:rPr lang="en-US" altLang="ko-KR" dirty="0" smtClean="0"/>
              <a:t>Through modeling, role-playing, and other techniques, the teacher helps students see what the rules look, sound, and feel like in everyday classroom life. The teacher constantly supports the rules with effective reinforcing, reminding, and redirecting language.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Responding to rule breaking</a:t>
            </a:r>
          </a:p>
          <a:p>
            <a:r>
              <a:rPr lang="en-US" altLang="ko-KR" dirty="0" smtClean="0"/>
              <a:t>When students break the rules, one of the ways teachers respond is with logical consequences. Logical consequences are </a:t>
            </a:r>
            <a:r>
              <a:rPr lang="en-US" altLang="ko-KR" dirty="0" err="1" smtClean="0"/>
              <a:t>nonpunitive</a:t>
            </a:r>
            <a:r>
              <a:rPr lang="en-US" altLang="ko-KR" dirty="0" smtClean="0"/>
              <a:t>. They help students recognize the effects of their actions and fix any problems their actions may have caused. Logical consequences are respectful of the student, relevant to the mistake, and reasonable for the teacher to implement and the student to carry out.</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1. When everyone else throws in the towel, find a way.</a:t>
            </a:r>
            <a:r>
              <a:rPr lang="en-US" altLang="ko-KR" dirty="0" smtClean="0"/>
              <a:t> Always find a way. That will put you in the minority. The successful minority. Be creative, be tenacious, be diligent and do what most won’t.</a:t>
            </a:r>
          </a:p>
          <a:p>
            <a:r>
              <a:rPr lang="en-US" altLang="ko-KR" b="1" dirty="0" smtClean="0"/>
              <a:t>2. Finish what you start.</a:t>
            </a:r>
            <a:r>
              <a:rPr lang="en-US" altLang="ko-KR" dirty="0" smtClean="0"/>
              <a:t> Many of us are great at starting, crap at finishing. Doesn’t matter how smart you are, or how much potential or talent you have, if you only ever half-do stuff; the ‘Master of Incompletion‘. Success is less about talent and potential, and more about commitment. Have yourself committed. So to speak.</a:t>
            </a:r>
          </a:p>
          <a:p>
            <a:endParaRPr lang="ko-KR" altLang="en-US" dirty="0"/>
          </a:p>
        </p:txBody>
      </p:sp>
      <p:sp>
        <p:nvSpPr>
          <p:cNvPr id="3" name="제목 2"/>
          <p:cNvSpPr>
            <a:spLocks noGrp="1"/>
          </p:cNvSpPr>
          <p:nvPr>
            <p:ph type="title"/>
          </p:nvPr>
        </p:nvSpPr>
        <p:spPr/>
        <p:txBody>
          <a:bodyPr/>
          <a:lstStyle/>
          <a:p>
            <a:r>
              <a:rPr lang="en-US" altLang="ko-KR" b="1" dirty="0" smtClean="0"/>
              <a:t>Twenty Five Rules for Life.</a:t>
            </a:r>
            <a:endParaRPr lang="ko-KR" altLang="en-US" dirty="0"/>
          </a:p>
        </p:txBody>
      </p:sp>
    </p:spTree>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a:bodyPr>
          <a:lstStyle/>
          <a:p>
            <a:r>
              <a:rPr lang="en-US" altLang="ko-KR" b="1" dirty="0" smtClean="0"/>
              <a:t>3. Make the tough decisions.</a:t>
            </a:r>
            <a:r>
              <a:rPr lang="en-US" altLang="ko-KR" dirty="0" smtClean="0"/>
              <a:t> Most people would rather someone or something else make the tough decision for them. The biggest determinant of what our life will look like is the decisions we make (and don’t make!!). It </a:t>
            </a:r>
            <a:r>
              <a:rPr lang="en-US" altLang="ko-KR" dirty="0" err="1" smtClean="0"/>
              <a:t>ain’t</a:t>
            </a:r>
            <a:r>
              <a:rPr lang="en-US" altLang="ko-KR" dirty="0" smtClean="0"/>
              <a:t> fate, chance or luck; it’s all you dude. Success is a choice.</a:t>
            </a:r>
          </a:p>
          <a:p>
            <a:r>
              <a:rPr lang="en-US" altLang="ko-KR" b="1" dirty="0" smtClean="0"/>
              <a:t>4. Don’t bullshit yourself.</a:t>
            </a:r>
            <a:r>
              <a:rPr lang="en-US" altLang="ko-KR" dirty="0" smtClean="0"/>
              <a:t> Be honest. You’re an idiot at times. And a baby. And a </a:t>
            </a:r>
            <a:r>
              <a:rPr lang="en-US" altLang="ko-KR" dirty="0" err="1" smtClean="0"/>
              <a:t>sook</a:t>
            </a:r>
            <a:r>
              <a:rPr lang="en-US" altLang="ko-KR" dirty="0" smtClean="0"/>
              <a:t>. You know it. We all are. This admission is not to be confused with senselessly beating yourself up, no, this is about honest self-assessment and a level of self-awareness that most people will never have. You’re biggest challenge will always be you. </a:t>
            </a:r>
            <a:r>
              <a:rPr lang="en-US" altLang="ko-KR" dirty="0" err="1" smtClean="0"/>
              <a:t>Maximise</a:t>
            </a:r>
            <a:r>
              <a:rPr lang="en-US" altLang="ko-KR" dirty="0" smtClean="0"/>
              <a:t> your strengths and develop your weaknesses.</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"If more politicians knew poetry, </a:t>
            </a:r>
          </a:p>
          <a:p>
            <a:r>
              <a:rPr lang="en-US" altLang="ko-KR" dirty="0" smtClean="0"/>
              <a:t>and more poets knew politics, </a:t>
            </a:r>
          </a:p>
          <a:p>
            <a:r>
              <a:rPr lang="en-US" altLang="ko-KR" dirty="0" smtClean="0"/>
              <a:t>I am convinced the world would be </a:t>
            </a:r>
          </a:p>
          <a:p>
            <a:r>
              <a:rPr lang="en-US" altLang="ko-KR" dirty="0" smtClean="0"/>
              <a:t>a little better place in which to live.“</a:t>
            </a:r>
          </a:p>
          <a:p>
            <a:endParaRPr lang="en-US" altLang="ko-KR" dirty="0" smtClean="0"/>
          </a:p>
          <a:p>
            <a:endParaRPr lang="en-US" altLang="ko-KR" dirty="0" smtClean="0"/>
          </a:p>
          <a:p>
            <a:r>
              <a:rPr lang="en-US" altLang="ko-KR" dirty="0" smtClean="0"/>
              <a:t>"Liberty without learning is always in peril, </a:t>
            </a:r>
          </a:p>
          <a:p>
            <a:r>
              <a:rPr lang="en-US" altLang="ko-KR" dirty="0" smtClean="0"/>
              <a:t>and learning without liberty is always in vain."</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5. Nurture and develop the spiritual you.</a:t>
            </a:r>
            <a:r>
              <a:rPr lang="en-US" altLang="ko-KR" dirty="0" smtClean="0"/>
              <a:t> This means different things to different people and I’m definitely not the one to ‘define it’ for the masses. However, it might add that dimension to your life that you’ve been lacking. After all, you’re more than a body and a mind right?</a:t>
            </a:r>
          </a:p>
          <a:p>
            <a:r>
              <a:rPr lang="en-US" altLang="ko-KR" b="1" dirty="0" smtClean="0"/>
              <a:t>6. </a:t>
            </a:r>
            <a:r>
              <a:rPr lang="en-US" altLang="ko-KR" b="1" dirty="0" err="1" smtClean="0"/>
              <a:t>Maximise</a:t>
            </a:r>
            <a:r>
              <a:rPr lang="en-US" altLang="ko-KR" b="1" dirty="0" smtClean="0"/>
              <a:t> your potential.</a:t>
            </a:r>
            <a:r>
              <a:rPr lang="en-US" altLang="ko-KR" dirty="0" smtClean="0"/>
              <a:t> Too many people die with their music still in them. The main reason for this is fear. Deal with your fear (and laziness and procrastination) or waste your talent and live a life of compromise.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7. Stop waiting for success to fall on your head.</a:t>
            </a:r>
            <a:r>
              <a:rPr lang="en-US" altLang="ko-KR" dirty="0" smtClean="0"/>
              <a:t> Too many people have a ‘Lotto’ mentality; they hope that success will ‘happen’ to them. They wait to be ‘discovered’ or for their ‘big break’. Good luck with that. Get off your ass and create your own big break. Look for, and create, your own opportunities. Put on your opportunity-awareness glasses.</a:t>
            </a:r>
          </a:p>
          <a:p>
            <a:r>
              <a:rPr lang="en-US" altLang="ko-KR" b="1" dirty="0" smtClean="0"/>
              <a:t>8. Hang out with high-achievers and avoid energy vampires.</a:t>
            </a:r>
            <a:r>
              <a:rPr lang="en-US" altLang="ko-KR" dirty="0" smtClean="0"/>
              <a:t> Self explanatory really. </a:t>
            </a:r>
            <a:r>
              <a:rPr lang="en-US" altLang="ko-KR" dirty="0" err="1" smtClean="0"/>
              <a:t>Wanna</a:t>
            </a:r>
            <a:r>
              <a:rPr lang="en-US" altLang="ko-KR" dirty="0" smtClean="0"/>
              <a:t> be a loser? Hang out with some and soon you’ll be one.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b="1" dirty="0" smtClean="0"/>
              <a:t>9. Be in shape physically.</a:t>
            </a:r>
            <a:r>
              <a:rPr lang="en-US" altLang="ko-KR" dirty="0" smtClean="0"/>
              <a:t> This is not about vanity or ego. This is about function and health. This is about </a:t>
            </a:r>
            <a:r>
              <a:rPr lang="en-US" altLang="ko-KR" dirty="0" err="1" smtClean="0"/>
              <a:t>maximising</a:t>
            </a:r>
            <a:r>
              <a:rPr lang="en-US" altLang="ko-KR" dirty="0" smtClean="0"/>
              <a:t> your potential. If you’re out of shape physically, it will impact negatively in every area of your life; relationships, career, finances, emotional state, mindset.</a:t>
            </a:r>
          </a:p>
          <a:p>
            <a:r>
              <a:rPr lang="en-US" altLang="ko-KR" b="1" dirty="0" smtClean="0"/>
              <a:t>10. Change what you can and don’t fret about what you can’t.</a:t>
            </a:r>
            <a:r>
              <a:rPr lang="en-US" altLang="ko-KR" dirty="0" smtClean="0"/>
              <a:t> Too many people invest way too much emotional energy in things they can’t change and way too little in the things they can and should. And in doing so, all they do is put themselves in a bad place emotionally.</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11. Don’t be a critic.</a:t>
            </a:r>
            <a:r>
              <a:rPr lang="en-US" altLang="ko-KR" dirty="0" smtClean="0"/>
              <a:t> You’ve got enough of your own issues and weaknesses to work on. People who constantly </a:t>
            </a:r>
            <a:r>
              <a:rPr lang="en-US" altLang="ko-KR" dirty="0" err="1" smtClean="0"/>
              <a:t>criticise</a:t>
            </a:r>
            <a:r>
              <a:rPr lang="en-US" altLang="ko-KR" dirty="0" smtClean="0"/>
              <a:t> others are typically insecure, envious, resentful and often jealous. Oh </a:t>
            </a:r>
            <a:r>
              <a:rPr lang="en-US" altLang="ko-KR" dirty="0" err="1" smtClean="0"/>
              <a:t>yeh</a:t>
            </a:r>
            <a:r>
              <a:rPr lang="en-US" altLang="ko-KR" dirty="0" smtClean="0"/>
              <a:t>, and very ugly.</a:t>
            </a:r>
          </a:p>
          <a:p>
            <a:r>
              <a:rPr lang="en-US" altLang="ko-KR" b="1" dirty="0" smtClean="0"/>
              <a:t>12. Don’t make excuses, make plans.</a:t>
            </a:r>
            <a:r>
              <a:rPr lang="en-US" altLang="ko-KR" dirty="0" smtClean="0"/>
              <a:t> Stop talking about it. Start creating it.</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13. Become a master communicator.</a:t>
            </a:r>
            <a:r>
              <a:rPr lang="en-US" altLang="ko-KR" dirty="0" smtClean="0"/>
              <a:t> In terms of ‘life skills’, this is at the top of the list. Consciously and diligently work at becoming the most effective communicator </a:t>
            </a:r>
            <a:r>
              <a:rPr lang="en-US" altLang="ko-KR" u="sng" dirty="0" smtClean="0"/>
              <a:t>you can be.</a:t>
            </a:r>
            <a:r>
              <a:rPr lang="en-US" altLang="ko-KR" dirty="0" smtClean="0"/>
              <a:t> It impacts on every area of our life. Consciously build and nurture great relationships in all areas of your life.</a:t>
            </a:r>
          </a:p>
          <a:p>
            <a:r>
              <a:rPr lang="en-US" altLang="ko-KR" b="1" dirty="0" smtClean="0"/>
              <a:t>14. Invest into others in a practical way.</a:t>
            </a:r>
            <a:r>
              <a:rPr lang="en-US" altLang="ko-KR" dirty="0" smtClean="0"/>
              <a:t> Be generous with your time, your knowledge, your skills, your money and your love. The best return on investment has nothing to do with money.</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15. Be completely responsible and accountable</a:t>
            </a:r>
            <a:r>
              <a:rPr lang="en-US" altLang="ko-KR" dirty="0" smtClean="0"/>
              <a:t> </a:t>
            </a:r>
            <a:r>
              <a:rPr lang="en-US" altLang="ko-KR" b="1" dirty="0" smtClean="0"/>
              <a:t>for where you are, who you are and what you are</a:t>
            </a:r>
            <a:r>
              <a:rPr lang="en-US" altLang="ko-KR" dirty="0" smtClean="0"/>
              <a:t>. Even if you have a ‘reason’ to blame – don’t. It serves no purposes.</a:t>
            </a:r>
          </a:p>
          <a:p>
            <a:r>
              <a:rPr lang="en-US" altLang="ko-KR" b="1" dirty="0" smtClean="0"/>
              <a:t>16. Control your emotions, especially anger and fear.</a:t>
            </a:r>
            <a:r>
              <a:rPr lang="en-US" altLang="ko-KR" dirty="0" smtClean="0"/>
              <a:t> When we act out of fear and/or anger we hurt others and ourselves. By the way, angry people get sick.</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17. Trust and respect those who have earned it.</a:t>
            </a:r>
            <a:r>
              <a:rPr lang="en-US" altLang="ko-KR" dirty="0" smtClean="0"/>
              <a:t> This doesn’t mean be paranoid and fearful of those you don’t know well, it means what it says. Automatically trusting and respecting people is a recipe for disaster.</a:t>
            </a:r>
          </a:p>
          <a:p>
            <a:r>
              <a:rPr lang="en-US" altLang="ko-KR" b="1" dirty="0" smtClean="0"/>
              <a:t>18. Don’t base your expectations for your future, on your past.</a:t>
            </a:r>
            <a:r>
              <a:rPr lang="en-US" altLang="ko-KR" dirty="0" smtClean="0"/>
              <a:t> Too many people are hostages to their crappy past, so they simply create a crappy future. That’s what they expect. Our history is not necessarily any indication of what our future could be.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19. Expose yourself to different ideas, cultures, places, environments and people.</a:t>
            </a:r>
            <a:r>
              <a:rPr lang="en-US" altLang="ko-KR" dirty="0" smtClean="0"/>
              <a:t> Often. It’s crucial for your development. Too many people live in their safe, little (miserable) box for eighty years and then they die. Sad.</a:t>
            </a:r>
          </a:p>
          <a:p>
            <a:r>
              <a:rPr lang="en-US" altLang="ko-KR" b="1" dirty="0" smtClean="0"/>
              <a:t>20. Get uncomfortable on a regular basis.</a:t>
            </a:r>
            <a:r>
              <a:rPr lang="en-US" altLang="ko-KR" dirty="0" smtClean="0"/>
              <a:t> Take risks. Physically, emotionally, psychologically and professionally. It’s how we grown, learn, adapt, change, improve. ‘Safe’ is boring and unrewarding.</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21. Laugh loud and often.</a:t>
            </a:r>
            <a:r>
              <a:rPr lang="en-US" altLang="ko-KR" dirty="0" smtClean="0"/>
              <a:t> If you’re not having fun, if you’re not happy, try plan B. Too many long faces these days.</a:t>
            </a:r>
          </a:p>
          <a:p>
            <a:r>
              <a:rPr lang="en-US" altLang="ko-KR" b="1" dirty="0" smtClean="0"/>
              <a:t>22. Get clarity and certainty about what you want and don’t want in your life.</a:t>
            </a:r>
            <a:r>
              <a:rPr lang="en-US" altLang="ko-KR" dirty="0" smtClean="0"/>
              <a:t> And then start building it. Stop waiting for some cosmic sign, start thinking for yourself and creating some momentum. Stop letting others tell you what to do with your life.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b="1" dirty="0" smtClean="0"/>
              <a:t>23. Don’t spend your life waiting for the ‘right time’.</a:t>
            </a:r>
            <a:r>
              <a:rPr lang="en-US" altLang="ko-KR" dirty="0" smtClean="0"/>
              <a:t> It’s a myth. If you’re breathing, it’s the right time. This doesn’t mean be irresponsible or stupid, it means don’t waste years waiting for the planets to align perfectly. The ‘right time’ excuse is merely a form of procrastination.</a:t>
            </a:r>
          </a:p>
          <a:p>
            <a:r>
              <a:rPr lang="en-US" altLang="ko-KR" b="1" dirty="0" smtClean="0"/>
              <a:t>24. Find the good.</a:t>
            </a:r>
            <a:r>
              <a:rPr lang="en-US" altLang="ko-KR" dirty="0" smtClean="0"/>
              <a:t> Consider every day an opportunity to live, laugh, learn and love. While many walk around with the world on their shoulders, choose to be different. Choose to be the exception. Choose fun. Choose to find the lesson. Choose happiness. Choose to be </a:t>
            </a:r>
            <a:r>
              <a:rPr lang="en-US" altLang="ko-KR" i="1" dirty="0" smtClean="0"/>
              <a:t>that</a:t>
            </a:r>
            <a:r>
              <a:rPr lang="en-US" altLang="ko-KR" dirty="0" smtClean="0"/>
              <a:t> person.</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제목 2"/>
          <p:cNvSpPr>
            <a:spLocks noGrp="1"/>
          </p:cNvSpPr>
          <p:nvPr>
            <p:ph type="title"/>
          </p:nvPr>
        </p:nvSpPr>
        <p:spPr/>
        <p:txBody>
          <a:bodyPr>
            <a:normAutofit fontScale="90000"/>
          </a:bodyPr>
          <a:lstStyle/>
          <a:p>
            <a:r>
              <a:rPr lang="en-US" altLang="ko-KR" dirty="0" smtClean="0"/>
              <a:t>Character</a:t>
            </a:r>
            <a:br>
              <a:rPr lang="en-US" altLang="ko-KR" dirty="0" smtClean="0"/>
            </a:br>
            <a:endParaRPr lang="ko-KR" altLang="en-US" dirty="0"/>
          </a:p>
        </p:txBody>
      </p:sp>
      <p:graphicFrame>
        <p:nvGraphicFramePr>
          <p:cNvPr id="6" name="내용 개체 틀 5"/>
          <p:cNvGraphicFramePr>
            <a:graphicFrameLocks noGrp="1"/>
          </p:cNvGraphicFramePr>
          <p:nvPr>
            <p:ph idx="1"/>
          </p:nvPr>
        </p:nvGraphicFramePr>
        <p:xfrm>
          <a:off x="457200" y="1524000"/>
          <a:ext cx="8229600" cy="4572000"/>
        </p:xfrm>
        <a:graphic>
          <a:graphicData uri="http://schemas.openxmlformats.org/drawingml/2006/table">
            <a:tbl>
              <a:tblPr firstRow="1" bandRow="1">
                <a:tableStyleId>{5C22544A-7EE6-4342-B048-85BDC9FD1C3A}</a:tableStyleId>
              </a:tblPr>
              <a:tblGrid>
                <a:gridCol w="1306488"/>
                <a:gridCol w="1985352"/>
                <a:gridCol w="1645920"/>
                <a:gridCol w="1645920"/>
                <a:gridCol w="1645920"/>
              </a:tblGrid>
              <a:tr h="370840">
                <a:tc>
                  <a:txBody>
                    <a:bodyPr/>
                    <a:lstStyle/>
                    <a:p>
                      <a:pPr latinLnBrk="1"/>
                      <a:r>
                        <a:rPr lang="en-US" altLang="ko-KR" dirty="0" smtClean="0"/>
                        <a:t>Character</a:t>
                      </a:r>
                    </a:p>
                    <a:p>
                      <a:pPr latinLnBrk="1"/>
                      <a:endParaRPr lang="en-US" altLang="ko-KR" dirty="0" smtClean="0"/>
                    </a:p>
                    <a:p>
                      <a:pPr latinLnBrk="1"/>
                      <a:r>
                        <a:rPr lang="en-US" altLang="ko-KR" dirty="0" smtClean="0"/>
                        <a:t>Cardinal</a:t>
                      </a:r>
                    </a:p>
                    <a:p>
                      <a:pPr latinLnBrk="1"/>
                      <a:r>
                        <a:rPr lang="en-US" altLang="ko-KR" dirty="0" smtClean="0"/>
                        <a:t>humors</a:t>
                      </a:r>
                      <a:endParaRPr lang="ko-KR" altLang="en-US" dirty="0"/>
                    </a:p>
                  </a:txBody>
                  <a:tcPr/>
                </a:tc>
                <a:tc>
                  <a:txBody>
                    <a:bodyPr/>
                    <a:lstStyle/>
                    <a:p>
                      <a:pPr latinLnBrk="1"/>
                      <a:r>
                        <a:rPr lang="ko-KR" altLang="en-US" dirty="0" smtClean="0"/>
                        <a:t>학습자의</a:t>
                      </a:r>
                      <a:r>
                        <a:rPr lang="en-US" altLang="ko-KR" dirty="0" smtClean="0"/>
                        <a:t> </a:t>
                      </a:r>
                      <a:r>
                        <a:rPr lang="ko-KR" altLang="en-US" dirty="0" smtClean="0"/>
                        <a:t>성격은</a:t>
                      </a:r>
                      <a:endParaRPr lang="en-US" altLang="ko-KR" dirty="0" smtClean="0"/>
                    </a:p>
                    <a:p>
                      <a:pPr latinLnBrk="1"/>
                      <a:endParaRPr lang="en-US" altLang="ko-KR" dirty="0" smtClean="0"/>
                    </a:p>
                    <a:p>
                      <a:pPr latinLnBrk="1"/>
                      <a:r>
                        <a:rPr lang="ko-KR" altLang="en-US" dirty="0" smtClean="0"/>
                        <a:t>다혈질</a:t>
                      </a:r>
                      <a:endParaRPr lang="en-US" altLang="ko-KR" dirty="0" smtClean="0"/>
                    </a:p>
                    <a:p>
                      <a:pPr latinLnBrk="1"/>
                      <a:r>
                        <a:rPr lang="en-US" altLang="ko-KR" dirty="0" smtClean="0"/>
                        <a:t>&lt;</a:t>
                      </a:r>
                      <a:r>
                        <a:rPr lang="ko-KR" altLang="en-US" dirty="0" smtClean="0"/>
                        <a:t>희망</a:t>
                      </a:r>
                      <a:endParaRPr lang="ko-KR" altLang="en-US" dirty="0"/>
                    </a:p>
                  </a:txBody>
                  <a:tcPr/>
                </a:tc>
                <a:tc>
                  <a:txBody>
                    <a:bodyPr/>
                    <a:lstStyle/>
                    <a:p>
                      <a:pPr latinLnBrk="1"/>
                      <a:r>
                        <a:rPr lang="ko-KR" altLang="en-US" dirty="0" smtClean="0"/>
                        <a:t>성품은</a:t>
                      </a:r>
                      <a:r>
                        <a:rPr lang="en-US" altLang="ko-KR" dirty="0" smtClean="0"/>
                        <a:t>?</a:t>
                      </a:r>
                    </a:p>
                    <a:p>
                      <a:pPr latinLnBrk="1"/>
                      <a:r>
                        <a:rPr lang="ko-KR" altLang="en-US" dirty="0" smtClean="0"/>
                        <a:t>성질은</a:t>
                      </a:r>
                      <a:r>
                        <a:rPr lang="en-US" altLang="ko-KR" dirty="0" smtClean="0"/>
                        <a:t>?</a:t>
                      </a:r>
                    </a:p>
                    <a:p>
                      <a:pPr latinLnBrk="1"/>
                      <a:r>
                        <a:rPr lang="ko-KR" altLang="en-US" dirty="0" err="1" smtClean="0"/>
                        <a:t>담즙질</a:t>
                      </a:r>
                      <a:endParaRPr lang="en-US" altLang="ko-KR" dirty="0" smtClean="0"/>
                    </a:p>
                    <a:p>
                      <a:pPr latinLnBrk="1"/>
                      <a:r>
                        <a:rPr lang="en-US" altLang="ko-KR" dirty="0" smtClean="0"/>
                        <a:t>&lt;</a:t>
                      </a:r>
                      <a:r>
                        <a:rPr lang="ko-KR" altLang="en-US" dirty="0" smtClean="0"/>
                        <a:t>성급함</a:t>
                      </a:r>
                      <a:endParaRPr lang="ko-KR" altLang="en-US" dirty="0"/>
                    </a:p>
                  </a:txBody>
                  <a:tcPr/>
                </a:tc>
                <a:tc>
                  <a:txBody>
                    <a:bodyPr/>
                    <a:lstStyle/>
                    <a:p>
                      <a:pPr latinLnBrk="1"/>
                      <a:r>
                        <a:rPr lang="ko-KR" altLang="en-US" dirty="0" smtClean="0"/>
                        <a:t>별난 사람</a:t>
                      </a:r>
                      <a:r>
                        <a:rPr lang="en-US" altLang="ko-KR" dirty="0" smtClean="0"/>
                        <a:t>,</a:t>
                      </a:r>
                    </a:p>
                    <a:p>
                      <a:pPr latinLnBrk="1"/>
                      <a:r>
                        <a:rPr lang="ko-KR" altLang="en-US" dirty="0" smtClean="0"/>
                        <a:t>괴짜</a:t>
                      </a:r>
                      <a:endParaRPr lang="en-US" altLang="ko-KR" dirty="0" smtClean="0"/>
                    </a:p>
                    <a:p>
                      <a:pPr latinLnBrk="1"/>
                      <a:r>
                        <a:rPr lang="ko-KR" altLang="en-US" dirty="0" err="1" smtClean="0"/>
                        <a:t>우울질</a:t>
                      </a:r>
                      <a:endParaRPr lang="en-US" altLang="ko-KR" dirty="0" smtClean="0"/>
                    </a:p>
                    <a:p>
                      <a:pPr latinLnBrk="1"/>
                      <a:r>
                        <a:rPr lang="en-US" altLang="ko-KR" dirty="0" smtClean="0"/>
                        <a:t>&lt;</a:t>
                      </a:r>
                      <a:r>
                        <a:rPr lang="ko-KR" altLang="en-US" dirty="0" smtClean="0"/>
                        <a:t>우울증</a:t>
                      </a:r>
                      <a:endParaRPr lang="ko-KR" altLang="en-US" dirty="0"/>
                    </a:p>
                  </a:txBody>
                  <a:tcPr/>
                </a:tc>
                <a:tc>
                  <a:txBody>
                    <a:bodyPr/>
                    <a:lstStyle/>
                    <a:p>
                      <a:pPr latinLnBrk="1"/>
                      <a:r>
                        <a:rPr lang="ko-KR" altLang="en-US" dirty="0" smtClean="0"/>
                        <a:t>이상한</a:t>
                      </a:r>
                      <a:endParaRPr lang="en-US" altLang="ko-KR" dirty="0" smtClean="0"/>
                    </a:p>
                    <a:p>
                      <a:pPr latinLnBrk="1"/>
                      <a:endParaRPr lang="en-US" altLang="ko-KR" dirty="0" smtClean="0"/>
                    </a:p>
                    <a:p>
                      <a:pPr latinLnBrk="1"/>
                      <a:r>
                        <a:rPr lang="ko-KR" altLang="en-US" dirty="0" smtClean="0"/>
                        <a:t>점액질</a:t>
                      </a:r>
                      <a:endParaRPr lang="en-US" altLang="ko-KR" dirty="0" smtClean="0"/>
                    </a:p>
                    <a:p>
                      <a:pPr latinLnBrk="1"/>
                      <a:r>
                        <a:rPr lang="en-US" altLang="ko-KR" dirty="0" smtClean="0"/>
                        <a:t>&lt;</a:t>
                      </a:r>
                      <a:r>
                        <a:rPr lang="ko-KR" altLang="en-US" dirty="0" smtClean="0"/>
                        <a:t>무기력</a:t>
                      </a:r>
                      <a:endParaRPr lang="ko-KR" altLang="en-US" dirty="0"/>
                    </a:p>
                  </a:txBody>
                  <a:tcPr/>
                </a:tc>
              </a:tr>
              <a:tr h="370840">
                <a:tc>
                  <a:txBody>
                    <a:bodyPr/>
                    <a:lstStyle/>
                    <a:p>
                      <a:pPr latinLnBrk="1"/>
                      <a:r>
                        <a:rPr lang="en-US" altLang="ko-KR" dirty="0" smtClean="0"/>
                        <a:t>Order</a:t>
                      </a:r>
                      <a:endParaRPr lang="ko-KR" altLang="en-US"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이렇게 해라</a:t>
                      </a:r>
                      <a:endParaRPr lang="en-US" altLang="ko-KR" dirty="0" smtClean="0"/>
                    </a:p>
                    <a:p>
                      <a:pPr latinLnBrk="1"/>
                      <a:r>
                        <a:rPr lang="en-US" altLang="ko-KR" dirty="0" smtClean="0"/>
                        <a:t>(</a:t>
                      </a:r>
                      <a:r>
                        <a:rPr lang="ko-KR" altLang="en-US" dirty="0" smtClean="0"/>
                        <a:t>법적</a:t>
                      </a:r>
                      <a:r>
                        <a:rPr lang="en-US" altLang="ko-KR" dirty="0" smtClean="0"/>
                        <a:t>)</a:t>
                      </a:r>
                      <a:r>
                        <a:rPr lang="ko-KR" altLang="en-US" dirty="0" smtClean="0"/>
                        <a:t>결정</a:t>
                      </a:r>
                      <a:r>
                        <a:rPr lang="en-US" altLang="ko-KR" dirty="0" smtClean="0"/>
                        <a:t>,</a:t>
                      </a:r>
                      <a:r>
                        <a:rPr lang="ko-KR" altLang="en-US" dirty="0" smtClean="0"/>
                        <a:t>명령</a:t>
                      </a:r>
                    </a:p>
                  </a:txBody>
                  <a:tcPr/>
                </a:tc>
                <a:tc>
                  <a:txBody>
                    <a:bodyPr/>
                    <a:lstStyle/>
                    <a:p>
                      <a:pPr latinLnBrk="1"/>
                      <a:r>
                        <a:rPr lang="ko-KR" altLang="en-US" dirty="0" smtClean="0"/>
                        <a:t>통고</a:t>
                      </a:r>
                      <a:r>
                        <a:rPr lang="en-US" altLang="ko-KR" dirty="0" smtClean="0"/>
                        <a:t>,</a:t>
                      </a:r>
                      <a:r>
                        <a:rPr lang="ko-KR" altLang="en-US" dirty="0" smtClean="0"/>
                        <a:t> 임무</a:t>
                      </a:r>
                      <a:r>
                        <a:rPr lang="en-US" altLang="ko-KR" dirty="0" smtClean="0"/>
                        <a:t>,</a:t>
                      </a:r>
                    </a:p>
                    <a:p>
                      <a:pPr latinLnBrk="1"/>
                      <a:r>
                        <a:rPr lang="ko-KR" altLang="en-US" dirty="0" smtClean="0"/>
                        <a:t>부서 지정</a:t>
                      </a:r>
                      <a:endParaRPr lang="ko-KR" altLang="en-US" dirty="0"/>
                    </a:p>
                  </a:txBody>
                  <a:tcPr/>
                </a:tc>
                <a:tc>
                  <a:txBody>
                    <a:bodyPr/>
                    <a:lstStyle/>
                    <a:p>
                      <a:pPr latinLnBrk="1"/>
                      <a:r>
                        <a:rPr lang="en-US" altLang="ko-KR" dirty="0" smtClean="0"/>
                        <a:t>Outdoor</a:t>
                      </a:r>
                      <a:endParaRPr lang="ko-KR" altLang="en-US" dirty="0"/>
                    </a:p>
                  </a:txBody>
                  <a:tcPr/>
                </a:tc>
                <a:tc>
                  <a:txBody>
                    <a:bodyPr/>
                    <a:lstStyle/>
                    <a:p>
                      <a:pPr latinLnBrk="1"/>
                      <a:r>
                        <a:rPr lang="en-US" altLang="ko-KR" dirty="0" smtClean="0"/>
                        <a:t>Otherwise</a:t>
                      </a:r>
                      <a:endParaRPr lang="ko-KR" altLang="en-US" dirty="0"/>
                    </a:p>
                  </a:txBody>
                  <a:tcPr/>
                </a:tc>
              </a:tr>
              <a:tr h="370840">
                <a:tc>
                  <a:txBody>
                    <a:bodyPr/>
                    <a:lstStyle/>
                    <a:p>
                      <a:pPr latinLnBrk="1"/>
                      <a:r>
                        <a:rPr lang="en-US" altLang="ko-KR" dirty="0" smtClean="0"/>
                        <a:t>Agenda</a:t>
                      </a:r>
                    </a:p>
                    <a:p>
                      <a:pPr latinLnBrk="1"/>
                      <a:r>
                        <a:rPr lang="en-US" altLang="ko-KR" dirty="0" smtClean="0"/>
                        <a:t>Ante</a:t>
                      </a:r>
                    </a:p>
                    <a:p>
                      <a:pPr latinLnBrk="1"/>
                      <a:r>
                        <a:rPr lang="en-US" altLang="ko-KR" dirty="0" smtClean="0"/>
                        <a:t>Anti</a:t>
                      </a:r>
                      <a:endParaRPr lang="ko-KR" altLang="en-US" dirty="0"/>
                    </a:p>
                  </a:txBody>
                  <a:tcPr/>
                </a:tc>
                <a:tc>
                  <a:txBody>
                    <a:bodyPr/>
                    <a:lstStyle/>
                    <a:p>
                      <a:pPr latinLnBrk="1"/>
                      <a:r>
                        <a:rPr lang="ko-KR" altLang="en-US" dirty="0" smtClean="0"/>
                        <a:t>해야 할 일</a:t>
                      </a:r>
                      <a:r>
                        <a:rPr lang="en-US" altLang="ko-KR" dirty="0" smtClean="0"/>
                        <a:t>(</a:t>
                      </a:r>
                      <a:r>
                        <a:rPr lang="ko-KR" altLang="en-US" dirty="0" smtClean="0"/>
                        <a:t>목록</a:t>
                      </a:r>
                      <a:r>
                        <a:rPr lang="en-US" altLang="ko-KR" dirty="0" smtClean="0"/>
                        <a:t>)</a:t>
                      </a:r>
                      <a:r>
                        <a:rPr lang="ko-KR" altLang="en-US" dirty="0" smtClean="0"/>
                        <a:t>은</a:t>
                      </a:r>
                      <a:r>
                        <a:rPr lang="en-US" altLang="ko-KR" dirty="0" smtClean="0"/>
                        <a:t>?</a:t>
                      </a:r>
                    </a:p>
                    <a:p>
                      <a:pPr latinLnBrk="1"/>
                      <a:r>
                        <a:rPr lang="en-US" altLang="ko-KR" dirty="0" smtClean="0"/>
                        <a:t>Anteroom</a:t>
                      </a:r>
                      <a:endParaRPr lang="ko-KR" altLang="en-US" dirty="0"/>
                    </a:p>
                  </a:txBody>
                  <a:tcPr/>
                </a:tc>
                <a:tc>
                  <a:txBody>
                    <a:bodyPr/>
                    <a:lstStyle/>
                    <a:p>
                      <a:pPr latinLnBrk="1"/>
                      <a:r>
                        <a:rPr lang="ko-KR" altLang="en-US" dirty="0" smtClean="0"/>
                        <a:t>토의될</a:t>
                      </a:r>
                      <a:endParaRPr lang="en-US" altLang="ko-KR" dirty="0" smtClean="0"/>
                    </a:p>
                    <a:p>
                      <a:pPr latinLnBrk="1"/>
                      <a:r>
                        <a:rPr lang="ko-KR" altLang="en-US" dirty="0" smtClean="0"/>
                        <a:t>사항</a:t>
                      </a:r>
                      <a:r>
                        <a:rPr lang="en-US" altLang="ko-KR" dirty="0" smtClean="0"/>
                        <a:t>,</a:t>
                      </a:r>
                      <a:r>
                        <a:rPr lang="ko-KR" altLang="en-US" dirty="0" smtClean="0"/>
                        <a:t>의제</a:t>
                      </a:r>
                      <a:endParaRPr lang="en-US" altLang="ko-KR"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mtClean="0"/>
                        <a:t>Antis</a:t>
                      </a:r>
                      <a:endParaRPr lang="ko-KR" altLang="en-US" dirty="0"/>
                    </a:p>
                  </a:txBody>
                  <a:tcPr/>
                </a:tc>
                <a:tc>
                  <a:txBody>
                    <a:bodyPr/>
                    <a:lstStyle/>
                    <a:p>
                      <a:pPr latinLnBrk="1"/>
                      <a:r>
                        <a:rPr lang="ko-KR" altLang="en-US" dirty="0" err="1" smtClean="0"/>
                        <a:t>의사진행표</a:t>
                      </a:r>
                      <a:endParaRPr lang="en-US" altLang="ko-KR"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일람표 비교</a:t>
                      </a:r>
                      <a:endParaRPr lang="ko-KR" altLang="en-US" dirty="0"/>
                    </a:p>
                  </a:txBody>
                  <a:tcPr/>
                </a:tc>
                <a:tc>
                  <a:txBody>
                    <a:bodyPr/>
                    <a:lstStyle/>
                    <a:p>
                      <a:pPr latinLnBrk="1"/>
                      <a:r>
                        <a:rPr lang="en-US" altLang="ko-KR" dirty="0" smtClean="0"/>
                        <a:t>Assurance</a:t>
                      </a:r>
                    </a:p>
                    <a:p>
                      <a:pPr latinLnBrk="1"/>
                      <a:r>
                        <a:rPr lang="ko-KR" altLang="en-US" dirty="0" smtClean="0"/>
                        <a:t>신임</a:t>
                      </a:r>
                      <a:endParaRPr lang="ko-KR" altLang="en-US" dirty="0"/>
                    </a:p>
                  </a:txBody>
                  <a:tcPr/>
                </a:tc>
              </a:tr>
              <a:tr h="370840">
                <a:tc>
                  <a:txBody>
                    <a:bodyPr/>
                    <a:lstStyle/>
                    <a:p>
                      <a:pPr latinLnBrk="1"/>
                      <a:r>
                        <a:rPr lang="en-US" altLang="ko-KR" dirty="0" smtClean="0"/>
                        <a:t>Charge</a:t>
                      </a:r>
                      <a:endParaRPr lang="ko-KR" altLang="en-US" dirty="0"/>
                    </a:p>
                  </a:txBody>
                  <a:tcPr/>
                </a:tc>
                <a:tc>
                  <a:txBody>
                    <a:bodyPr/>
                    <a:lstStyle/>
                    <a:p>
                      <a:pPr latinLnBrk="1"/>
                      <a:r>
                        <a:rPr lang="ko-KR" altLang="en-US" dirty="0" smtClean="0"/>
                        <a:t>거기에 </a:t>
                      </a:r>
                      <a:r>
                        <a:rPr lang="ko-KR" altLang="en-US" dirty="0" smtClean="0"/>
                        <a:t>가라</a:t>
                      </a:r>
                      <a:endParaRPr lang="en-US" altLang="ko-KR"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400" dirty="0" smtClean="0"/>
                        <a:t>~</a:t>
                      </a:r>
                      <a:r>
                        <a:rPr lang="ko-KR" altLang="en-US" sz="1400" dirty="0" smtClean="0"/>
                        <a:t>의 책임이야</a:t>
                      </a:r>
                      <a:endParaRPr lang="en-US" altLang="ko-KR" sz="1400"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400" dirty="0" smtClean="0"/>
                        <a:t>~</a:t>
                      </a:r>
                      <a:r>
                        <a:rPr lang="ko-KR" altLang="en-US" sz="1400" dirty="0" smtClean="0"/>
                        <a:t>의 보호</a:t>
                      </a:r>
                    </a:p>
                    <a:p>
                      <a:pPr latinLnBrk="1"/>
                      <a:r>
                        <a:rPr lang="ko-KR" altLang="en-US" sz="1400" dirty="0" smtClean="0"/>
                        <a:t>비난</a:t>
                      </a:r>
                      <a:r>
                        <a:rPr lang="en-US" altLang="ko-KR" sz="1400" dirty="0" smtClean="0"/>
                        <a:t>,</a:t>
                      </a:r>
                      <a:r>
                        <a:rPr lang="ko-KR" altLang="en-US" sz="1400" dirty="0" smtClean="0"/>
                        <a:t>고발 </a:t>
                      </a:r>
                      <a:r>
                        <a:rPr lang="en-US" altLang="ko-KR" sz="1400" dirty="0" smtClean="0"/>
                        <a:t>(</a:t>
                      </a:r>
                      <a:r>
                        <a:rPr lang="ko-KR" altLang="en-US" sz="1400" dirty="0" smtClean="0"/>
                        <a:t>죄</a:t>
                      </a:r>
                      <a:r>
                        <a:rPr lang="en-US" altLang="ko-KR" sz="1400" dirty="0" smtClean="0"/>
                        <a:t>)</a:t>
                      </a:r>
                      <a:r>
                        <a:rPr lang="ko-KR" altLang="en-US" sz="1400" dirty="0" smtClean="0"/>
                        <a:t>씌우다</a:t>
                      </a:r>
                      <a:endParaRPr lang="ko-KR" altLang="en-US" dirty="0"/>
                    </a:p>
                  </a:txBody>
                  <a:tcPr/>
                </a:tc>
                <a:tc>
                  <a:txBody>
                    <a:bodyPr/>
                    <a:lstStyle/>
                    <a:p>
                      <a:pPr latinLnBrk="1"/>
                      <a:r>
                        <a:rPr lang="en-US" altLang="ko-KR" sz="1800" dirty="0" smtClean="0"/>
                        <a:t>CHAPTER</a:t>
                      </a:r>
                    </a:p>
                    <a:p>
                      <a:pPr latinLnBrk="1"/>
                      <a:r>
                        <a:rPr lang="en-US" altLang="ko-KR" sz="1800" dirty="0" smtClean="0"/>
                        <a:t>Phi  Beta  Kappa</a:t>
                      </a:r>
                    </a:p>
                    <a:p>
                      <a:pPr latinLnBrk="1"/>
                      <a:r>
                        <a:rPr lang="en-US" altLang="ko-KR" sz="1800" dirty="0" smtClean="0"/>
                        <a:t>Sigma</a:t>
                      </a:r>
                      <a:r>
                        <a:rPr lang="en-US" altLang="ko-KR" sz="1800" baseline="0" dirty="0" smtClean="0"/>
                        <a:t>  Xi</a:t>
                      </a:r>
                      <a:endParaRPr lang="ko-KR" altLang="en-US" dirty="0"/>
                    </a:p>
                  </a:txBody>
                  <a:tcPr/>
                </a:tc>
                <a:tc>
                  <a:txBody>
                    <a:bodyPr/>
                    <a:lstStyle/>
                    <a:p>
                      <a:pPr latinLnBrk="1"/>
                      <a:r>
                        <a:rPr lang="en-US" altLang="ko-KR" dirty="0" smtClean="0"/>
                        <a:t>CATALOG</a:t>
                      </a:r>
                    </a:p>
                    <a:p>
                      <a:pPr latinLnBrk="1"/>
                      <a:r>
                        <a:rPr lang="ko-KR" altLang="en-US" sz="1400" dirty="0" smtClean="0"/>
                        <a:t>목록작성</a:t>
                      </a:r>
                      <a:endParaRPr lang="en-US" altLang="ko-KR" sz="1400" dirty="0" smtClean="0"/>
                    </a:p>
                    <a:p>
                      <a:pPr latinLnBrk="1"/>
                      <a:r>
                        <a:rPr lang="ko-KR" altLang="en-US" sz="1400" dirty="0" smtClean="0"/>
                        <a:t>학교안내서 요람</a:t>
                      </a:r>
                      <a:endParaRPr lang="en-US" altLang="ko-KR" sz="1400" dirty="0" smtClean="0"/>
                    </a:p>
                  </a:txBody>
                  <a:tcPr/>
                </a:tc>
                <a:tc>
                  <a:txBody>
                    <a:bodyPr/>
                    <a:lstStyle/>
                    <a:p>
                      <a:pPr latinLnBrk="1"/>
                      <a:r>
                        <a:rPr lang="en-US" altLang="ko-KR" dirty="0" smtClean="0"/>
                        <a:t>Conviction</a:t>
                      </a:r>
                    </a:p>
                    <a:p>
                      <a:pPr latinLnBrk="1"/>
                      <a:r>
                        <a:rPr lang="en-US" altLang="ko-KR" sz="1200" dirty="0" smtClean="0"/>
                        <a:t>(</a:t>
                      </a:r>
                      <a:r>
                        <a:rPr lang="ko-KR" altLang="en-US" sz="1200" dirty="0" smtClean="0"/>
                        <a:t>불확실의심</a:t>
                      </a:r>
                      <a:r>
                        <a:rPr lang="en-US" altLang="ko-KR" sz="1200" dirty="0" smtClean="0"/>
                        <a:t>)</a:t>
                      </a:r>
                    </a:p>
                    <a:p>
                      <a:pPr latinLnBrk="1"/>
                      <a:r>
                        <a:rPr lang="ko-KR" altLang="en-US" sz="1200" dirty="0" smtClean="0"/>
                        <a:t>만족할만한 이유 추리</a:t>
                      </a:r>
                      <a:endParaRPr lang="en-US" altLang="ko-KR" sz="1200" dirty="0" smtClean="0"/>
                    </a:p>
                    <a:p>
                      <a:pPr latinLnBrk="1"/>
                      <a:r>
                        <a:rPr lang="en-US" altLang="ko-KR" dirty="0" smtClean="0"/>
                        <a:t>CAREER</a:t>
                      </a:r>
                      <a:endParaRPr lang="ko-KR" altLang="en-US" dirty="0"/>
                    </a:p>
                  </a:txBody>
                  <a:tcPr/>
                </a:tc>
              </a:tr>
              <a:tr h="370840">
                <a:tc>
                  <a:txBody>
                    <a:bodyPr/>
                    <a:lstStyle/>
                    <a:p>
                      <a:pPr latinLnBrk="1"/>
                      <a:r>
                        <a:rPr lang="en-US" altLang="ko-KR" dirty="0" smtClean="0"/>
                        <a:t>Hard</a:t>
                      </a:r>
                      <a:endParaRPr lang="ko-KR" altLang="en-US" dirty="0"/>
                    </a:p>
                  </a:txBody>
                  <a:tcPr/>
                </a:tc>
                <a:tc>
                  <a:txBody>
                    <a:bodyPr/>
                    <a:lstStyle/>
                    <a:p>
                      <a:pPr latinLnBrk="1"/>
                      <a:r>
                        <a:rPr lang="ko-KR" altLang="en-US" dirty="0" smtClean="0"/>
                        <a:t>육체적 노력</a:t>
                      </a:r>
                      <a:r>
                        <a:rPr lang="en-US" altLang="ko-KR" dirty="0" smtClean="0"/>
                        <a:t>?</a:t>
                      </a:r>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지적 노력</a:t>
                      </a:r>
                      <a:r>
                        <a:rPr lang="en-US" altLang="ko-KR" dirty="0" smtClean="0"/>
                        <a:t>?</a:t>
                      </a:r>
                      <a:endParaRPr lang="ko-KR" altLang="en-US"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힘드니</a:t>
                      </a:r>
                      <a:r>
                        <a:rPr lang="en-US" altLang="ko-KR" dirty="0" smtClean="0"/>
                        <a:t>?</a:t>
                      </a:r>
                      <a:endParaRPr lang="ko-KR" altLang="en-US"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쉽지 않니</a:t>
                      </a:r>
                      <a:r>
                        <a:rPr lang="en-US" altLang="ko-KR" dirty="0" smtClean="0"/>
                        <a:t>?</a:t>
                      </a:r>
                      <a:endParaRPr lang="ko-KR" altLang="en-US" dirty="0"/>
                    </a:p>
                  </a:txBody>
                  <a:tcPr/>
                </a:tc>
                <a:tc>
                  <a:txBody>
                    <a:bodyPr/>
                    <a:lstStyle/>
                    <a:p>
                      <a:pPr latinLnBrk="1"/>
                      <a:r>
                        <a:rPr lang="en-US" altLang="ko-KR" dirty="0" smtClean="0"/>
                        <a:t>Hate</a:t>
                      </a:r>
                    </a:p>
                    <a:p>
                      <a:pPr latinLnBrk="1"/>
                      <a:r>
                        <a:rPr lang="en-US" altLang="ko-KR" dirty="0" smtClean="0"/>
                        <a:t>Haste</a:t>
                      </a:r>
                      <a:endParaRPr lang="ko-KR" altLang="en-US" dirty="0"/>
                    </a:p>
                  </a:txBody>
                  <a:tcPr/>
                </a:tc>
                <a:tc>
                  <a:txBody>
                    <a:bodyPr/>
                    <a:lstStyle/>
                    <a:p>
                      <a:pPr latinLnBrk="1"/>
                      <a:r>
                        <a:rPr lang="en-US" altLang="ko-KR" dirty="0" smtClean="0"/>
                        <a:t>Heap</a:t>
                      </a:r>
                    </a:p>
                    <a:p>
                      <a:pPr latinLnBrk="1"/>
                      <a:endParaRPr lang="ko-KR" altLang="en-US" dirty="0"/>
                    </a:p>
                  </a:txBody>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"Man is still the most </a:t>
            </a:r>
          </a:p>
          <a:p>
            <a:r>
              <a:rPr lang="en-US" altLang="ko-KR" dirty="0" smtClean="0"/>
              <a:t>extraordinary computer of all.“</a:t>
            </a:r>
          </a:p>
          <a:p>
            <a:endParaRPr lang="en-US" altLang="ko-KR" dirty="0" smtClean="0"/>
          </a:p>
          <a:p>
            <a:endParaRPr lang="en-US" altLang="ko-KR" dirty="0" smtClean="0"/>
          </a:p>
          <a:p>
            <a:endParaRPr lang="en-US" altLang="ko-KR" dirty="0" smtClean="0"/>
          </a:p>
          <a:p>
            <a:r>
              <a:rPr lang="en-US" altLang="ko-KR" dirty="0" smtClean="0"/>
              <a:t>"We must never forget </a:t>
            </a:r>
          </a:p>
          <a:p>
            <a:r>
              <a:rPr lang="en-US" altLang="ko-KR" dirty="0" smtClean="0"/>
              <a:t>that art is not a form of propaganda; </a:t>
            </a:r>
          </a:p>
          <a:p>
            <a:r>
              <a:rPr lang="en-US" altLang="ko-KR" dirty="0" smtClean="0"/>
              <a:t>it is a form of truth."</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25. Humility.</a:t>
            </a:r>
            <a:r>
              <a:rPr lang="en-US" altLang="ko-KR" dirty="0" smtClean="0"/>
              <a:t> Live and communicate with drive, passion and </a:t>
            </a:r>
            <a:r>
              <a:rPr lang="en-US" altLang="ko-KR" u="sng" dirty="0" smtClean="0"/>
              <a:t>humility</a:t>
            </a:r>
            <a:r>
              <a:rPr lang="en-US" altLang="ko-KR" dirty="0" smtClean="0"/>
              <a:t>. Arrogance and ego are ugly and destructive. Humility – not to be confused with weakness.</a:t>
            </a:r>
          </a:p>
          <a:p>
            <a:endParaRPr lang="en-US" altLang="ko-KR" dirty="0" smtClean="0"/>
          </a:p>
          <a:p>
            <a:r>
              <a:rPr lang="en-US" altLang="ko-KR" dirty="0" smtClean="0">
                <a:hlinkClick r:id="rId2"/>
              </a:rPr>
              <a:t>http://www.craigharper.com.au/productivity/twenty-five-rules-for-life/</a:t>
            </a: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err="1" smtClean="0">
                <a:hlinkClick r:id="rId2"/>
              </a:rPr>
              <a:t>Minecraft</a:t>
            </a:r>
            <a:r>
              <a:rPr lang="en-US" altLang="ko-KR" dirty="0" smtClean="0">
                <a:hlinkClick r:id="rId2"/>
              </a:rPr>
              <a:t> - E097: The 6 </a:t>
            </a:r>
            <a:r>
              <a:rPr lang="en-US" altLang="ko-KR" b="1" dirty="0" smtClean="0">
                <a:hlinkClick r:id="rId2"/>
              </a:rPr>
              <a:t>Rules of Life</a:t>
            </a:r>
            <a:r>
              <a:rPr lang="en-US" altLang="ko-KR" dirty="0" smtClean="0">
                <a:hlinkClick r:id="rId2"/>
              </a:rPr>
              <a:t> - YouTube</a:t>
            </a:r>
            <a:r>
              <a:rPr lang="en-US" altLang="ko-KR" dirty="0" smtClean="0"/>
              <a:t> </a:t>
            </a:r>
          </a:p>
          <a:p>
            <a:endParaRPr lang="en-US" altLang="ko-KR" dirty="0" smtClean="0"/>
          </a:p>
          <a:p>
            <a:endParaRPr lang="en-US" altLang="ko-KR" dirty="0" smtClean="0"/>
          </a:p>
          <a:p>
            <a:r>
              <a:rPr lang="en-US" altLang="ko-KR" dirty="0" smtClean="0">
                <a:hlinkClick r:id="rId3"/>
              </a:rPr>
              <a:t>Stefan </a:t>
            </a:r>
            <a:r>
              <a:rPr lang="en-US" altLang="ko-KR" dirty="0" err="1" smtClean="0">
                <a:hlinkClick r:id="rId3"/>
              </a:rPr>
              <a:t>Sagmeister</a:t>
            </a:r>
            <a:r>
              <a:rPr lang="en-US" altLang="ko-KR" dirty="0" smtClean="0">
                <a:hlinkClick r:id="rId3"/>
              </a:rPr>
              <a:t>: 7 </a:t>
            </a:r>
            <a:r>
              <a:rPr lang="en-US" altLang="ko-KR" b="1" dirty="0" smtClean="0">
                <a:hlinkClick r:id="rId3"/>
              </a:rPr>
              <a:t>rules</a:t>
            </a:r>
            <a:r>
              <a:rPr lang="en-US" altLang="ko-KR" dirty="0" smtClean="0">
                <a:hlinkClick r:id="rId3"/>
              </a:rPr>
              <a:t> for making more happiness </a:t>
            </a:r>
            <a:endParaRPr lang="en-US" altLang="ko-KR" dirty="0" smtClean="0"/>
          </a:p>
          <a:p>
            <a:endParaRPr lang="en-US" altLang="ko-KR" dirty="0" smtClean="0"/>
          </a:p>
          <a:p>
            <a:endParaRPr lang="en-US" altLang="ko-KR" dirty="0" smtClean="0"/>
          </a:p>
          <a:p>
            <a:r>
              <a:rPr lang="en-US" altLang="ko-KR" dirty="0" smtClean="0">
                <a:hlinkClick r:id="rId4"/>
              </a:rPr>
              <a:t>10 </a:t>
            </a:r>
            <a:r>
              <a:rPr lang="en-US" altLang="ko-KR" b="1" dirty="0" smtClean="0">
                <a:hlinkClick r:id="rId4"/>
              </a:rPr>
              <a:t>Rules of Life</a:t>
            </a:r>
            <a:r>
              <a:rPr lang="en-US" altLang="ko-KR" dirty="0" smtClean="0">
                <a:hlinkClick r:id="rId4"/>
              </a:rPr>
              <a:t> - Mixed Media Art - </a:t>
            </a:r>
            <a:r>
              <a:rPr lang="en-US" altLang="ko-KR" b="1" dirty="0" smtClean="0">
                <a:hlinkClick r:id="rId4"/>
              </a:rPr>
              <a:t>YouTube</a:t>
            </a:r>
            <a:r>
              <a:rPr lang="en-US" altLang="ko-KR" dirty="0" smtClean="0"/>
              <a:t> </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b="1" dirty="0" smtClean="0">
                <a:hlinkClick r:id="rId2"/>
              </a:rPr>
              <a:t>Rules</a:t>
            </a:r>
            <a:r>
              <a:rPr lang="en-US" altLang="ko-KR" dirty="0" smtClean="0">
                <a:hlinkClick r:id="rId2"/>
              </a:rPr>
              <a:t> For Being Human - </a:t>
            </a:r>
            <a:r>
              <a:rPr lang="en-US" altLang="ko-KR" b="1" dirty="0" smtClean="0">
                <a:hlinkClick r:id="rId2"/>
              </a:rPr>
              <a:t>YouTube</a:t>
            </a:r>
            <a:endParaRPr lang="en-US" altLang="ko-KR" b="1" dirty="0" smtClean="0"/>
          </a:p>
          <a:p>
            <a:endParaRPr lang="en-US" altLang="ko-KR" b="1" dirty="0" smtClean="0"/>
          </a:p>
          <a:p>
            <a:r>
              <a:rPr lang="en-US" altLang="ko-KR" dirty="0" smtClean="0">
                <a:hlinkClick r:id="rId3"/>
              </a:rPr>
              <a:t>George Washington's </a:t>
            </a:r>
            <a:r>
              <a:rPr lang="en-US" altLang="ko-KR" b="1" dirty="0" smtClean="0">
                <a:hlinkClick r:id="rId3"/>
              </a:rPr>
              <a:t>Rules</a:t>
            </a:r>
            <a:r>
              <a:rPr lang="en-US" altLang="ko-KR" dirty="0" smtClean="0">
                <a:hlinkClick r:id="rId3"/>
              </a:rPr>
              <a:t> of Civility </a:t>
            </a:r>
            <a:endParaRPr lang="en-US" altLang="ko-KR" b="1" dirty="0" smtClean="0"/>
          </a:p>
          <a:p>
            <a:r>
              <a:rPr lang="en-US" altLang="ko-KR" dirty="0" smtClean="0">
                <a:hlinkClick r:id="rId3"/>
              </a:rPr>
              <a:t>http://www.history.org/almanack/life/manners/rules2.cfm</a:t>
            </a:r>
            <a:endParaRPr lang="en-US" altLang="ko-KR" dirty="0" smtClean="0"/>
          </a:p>
          <a:p>
            <a:r>
              <a:rPr lang="en-US" altLang="ko-KR" dirty="0" smtClean="0"/>
              <a:t> </a:t>
            </a:r>
          </a:p>
          <a:p>
            <a:r>
              <a:rPr lang="en-US" altLang="ko-KR" dirty="0" smtClean="0">
                <a:hlinkClick r:id="rId4"/>
              </a:rPr>
              <a:t>The </a:t>
            </a:r>
            <a:r>
              <a:rPr lang="en-US" altLang="ko-KR" b="1" dirty="0" smtClean="0">
                <a:hlinkClick r:id="rId4"/>
              </a:rPr>
              <a:t>Rules</a:t>
            </a:r>
            <a:r>
              <a:rPr lang="en-US" altLang="ko-KR" dirty="0" smtClean="0">
                <a:hlinkClick r:id="rId4"/>
              </a:rPr>
              <a:t> of Good Sportsmanship in Games, Sports and in </a:t>
            </a:r>
            <a:r>
              <a:rPr lang="en-US" altLang="ko-KR" b="1" dirty="0" smtClean="0">
                <a:hlinkClick r:id="rId4"/>
              </a:rPr>
              <a:t>Life</a:t>
            </a:r>
            <a:r>
              <a:rPr lang="en-US" altLang="ko-KR" dirty="0" smtClean="0">
                <a:hlinkClick r:id="rId4"/>
              </a:rPr>
              <a:t> </a:t>
            </a:r>
            <a:endParaRPr lang="en-US" altLang="ko-KR" dirty="0" smtClean="0"/>
          </a:p>
          <a:p>
            <a:endParaRPr lang="en-US" altLang="ko-KR" dirty="0" smtClean="0"/>
          </a:p>
          <a:p>
            <a:r>
              <a:rPr lang="en-US" altLang="ko-KR" dirty="0" smtClean="0">
                <a:hlinkClick r:id="rId5"/>
              </a:rPr>
              <a:t>Lisa </a:t>
            </a:r>
            <a:r>
              <a:rPr lang="en-US" altLang="ko-KR" dirty="0" err="1" smtClean="0">
                <a:hlinkClick r:id="rId5"/>
              </a:rPr>
              <a:t>Kogan's</a:t>
            </a:r>
            <a:r>
              <a:rPr lang="en-US" altLang="ko-KR" dirty="0" smtClean="0">
                <a:hlinkClick r:id="rId5"/>
              </a:rPr>
              <a:t> 15 </a:t>
            </a:r>
            <a:r>
              <a:rPr lang="en-US" altLang="ko-KR" b="1" dirty="0" smtClean="0">
                <a:hlinkClick r:id="rId5"/>
              </a:rPr>
              <a:t>Rules</a:t>
            </a:r>
            <a:r>
              <a:rPr lang="en-US" altLang="ko-KR" dirty="0" smtClean="0">
                <a:hlinkClick r:id="rId5"/>
              </a:rPr>
              <a:t> for Living a Happy </a:t>
            </a:r>
            <a:r>
              <a:rPr lang="en-US" altLang="ko-KR" b="1" dirty="0" smtClean="0">
                <a:hlinkClick r:id="rId5"/>
              </a:rPr>
              <a:t>Life</a:t>
            </a:r>
            <a:r>
              <a:rPr lang="en-US" altLang="ko-KR" dirty="0" smtClean="0">
                <a:hlinkClick r:id="rId5"/>
              </a:rPr>
              <a:t> - Oprah.com</a:t>
            </a:r>
            <a:endParaRPr lang="en-US" altLang="ko-KR" dirty="0" smtClean="0"/>
          </a:p>
          <a:p>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hlinkClick r:id="rId2"/>
              </a:rPr>
              <a:t>16 </a:t>
            </a:r>
            <a:r>
              <a:rPr lang="en-US" altLang="ko-KR" b="1" dirty="0" smtClean="0">
                <a:hlinkClick r:id="rId2"/>
              </a:rPr>
              <a:t>Life Rules</a:t>
            </a:r>
            <a:r>
              <a:rPr lang="en-US" altLang="ko-KR" dirty="0" smtClean="0">
                <a:hlinkClick r:id="rId2"/>
              </a:rPr>
              <a:t> from Bob Parsons, Founder of Godaddy.com </a:t>
            </a:r>
            <a:endParaRPr lang="en-US" altLang="ko-KR" dirty="0" smtClean="0"/>
          </a:p>
          <a:p>
            <a:r>
              <a:rPr lang="en-US" altLang="ko-KR" dirty="0" smtClean="0">
                <a:hlinkClick r:id="rId2"/>
              </a:rPr>
              <a:t>http://www.michaelcovel.com/2011/06/27/16-life-rules-from-bob-parsons-founder-of-godaddycom/</a:t>
            </a:r>
            <a:endParaRPr lang="en-US" altLang="ko-KR" dirty="0" smtClean="0"/>
          </a:p>
          <a:p>
            <a:endParaRPr lang="en-US" altLang="ko-KR" dirty="0" smtClean="0"/>
          </a:p>
          <a:p>
            <a:r>
              <a:rPr lang="en-US" altLang="ko-KR" dirty="0" smtClean="0">
                <a:hlinkClick r:id="rId3"/>
              </a:rPr>
              <a:t>29: The </a:t>
            </a:r>
            <a:r>
              <a:rPr lang="en-US" altLang="ko-KR" b="1" dirty="0" smtClean="0">
                <a:hlinkClick r:id="rId3"/>
              </a:rPr>
              <a:t>Rules</a:t>
            </a:r>
            <a:r>
              <a:rPr lang="en-US" altLang="ko-KR" dirty="0" smtClean="0">
                <a:hlinkClick r:id="rId3"/>
              </a:rPr>
              <a:t> Of Poetry</a:t>
            </a:r>
            <a:r>
              <a:rPr lang="en-US" altLang="ko-KR" dirty="0" smtClean="0"/>
              <a:t> </a:t>
            </a:r>
          </a:p>
          <a:p>
            <a:endParaRPr lang="en-US" altLang="ko-KR" dirty="0" smtClean="0"/>
          </a:p>
          <a:p>
            <a:r>
              <a:rPr lang="en-US" altLang="ko-KR" dirty="0" smtClean="0">
                <a:hlinkClick r:id="rId4"/>
              </a:rPr>
              <a:t>Golden </a:t>
            </a:r>
            <a:r>
              <a:rPr lang="en-US" altLang="ko-KR" b="1" dirty="0" smtClean="0">
                <a:hlinkClick r:id="rId4"/>
              </a:rPr>
              <a:t>Rules Of Life</a:t>
            </a:r>
            <a:r>
              <a:rPr lang="en-US" altLang="ko-KR" dirty="0" smtClean="0"/>
              <a:t> </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endParaRPr lang="en-US" altLang="ko-KR" dirty="0" smtClean="0"/>
          </a:p>
          <a:p>
            <a:r>
              <a:rPr lang="en-US" altLang="ko-KR" dirty="0" smtClean="0">
                <a:hlinkClick r:id="rId2"/>
              </a:rPr>
              <a:t>http://astore.amazon.com/improveeducat-20</a:t>
            </a:r>
            <a:endParaRPr lang="en-US" altLang="ko-KR" dirty="0" smtClean="0"/>
          </a:p>
          <a:p>
            <a:endParaRPr lang="en-US" altLang="ko-KR" dirty="0" smtClean="0"/>
          </a:p>
          <a:p>
            <a:r>
              <a:rPr lang="en-US" altLang="ko-KR" dirty="0" smtClean="0">
                <a:hlinkClick r:id="rId3"/>
              </a:rPr>
              <a:t>Online safety &amp; civility | SafeKids.com</a:t>
            </a:r>
            <a:r>
              <a:rPr lang="en-US" altLang="ko-KR" dirty="0" smtClean="0"/>
              <a:t> </a:t>
            </a:r>
          </a:p>
          <a:p>
            <a:r>
              <a:rPr lang="en-US" altLang="ko-KR" dirty="0" smtClean="0">
                <a:hlinkClick r:id="rId3"/>
              </a:rPr>
              <a:t>http://www.safekids.com/</a:t>
            </a:r>
            <a:endParaRPr lang="en-US" altLang="ko-KR" dirty="0" smtClean="0"/>
          </a:p>
          <a:p>
            <a:endParaRPr lang="en-US" altLang="ko-KR" dirty="0" smtClean="0"/>
          </a:p>
          <a:p>
            <a:r>
              <a:rPr lang="en-US" altLang="ko-KR" dirty="0" smtClean="0">
                <a:hlinkClick r:id="rId4"/>
              </a:rPr>
              <a:t>The 10 </a:t>
            </a:r>
            <a:r>
              <a:rPr lang="en-US" altLang="ko-KR" b="1" dirty="0" smtClean="0">
                <a:hlinkClick r:id="rId4"/>
              </a:rPr>
              <a:t>Rules</a:t>
            </a:r>
            <a:r>
              <a:rPr lang="en-US" altLang="ko-KR" dirty="0" smtClean="0">
                <a:hlinkClick r:id="rId4"/>
              </a:rPr>
              <a:t> For </a:t>
            </a:r>
            <a:r>
              <a:rPr lang="en-US" altLang="ko-KR" b="1" dirty="0" smtClean="0">
                <a:hlinkClick r:id="rId4"/>
              </a:rPr>
              <a:t>Life</a:t>
            </a:r>
            <a:r>
              <a:rPr lang="en-US" altLang="ko-KR" dirty="0" smtClean="0">
                <a:hlinkClick r:id="rId4"/>
              </a:rPr>
              <a:t> - </a:t>
            </a:r>
            <a:r>
              <a:rPr lang="en-US" altLang="ko-KR" b="1" dirty="0" smtClean="0">
                <a:hlinkClick r:id="rId4"/>
              </a:rPr>
              <a:t>YouTube</a:t>
            </a:r>
            <a:r>
              <a:rPr lang="en-US" altLang="ko-KR" dirty="0" smtClean="0"/>
              <a:t> </a:t>
            </a:r>
          </a:p>
          <a:p>
            <a:r>
              <a:rPr lang="en-US" altLang="ko-KR" dirty="0" smtClean="0">
                <a:hlinkClick r:id="rId4"/>
              </a:rPr>
              <a:t>http://www.youtube.com/watch?v=JKxBrSHTjug</a:t>
            </a: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hlinkClick r:id="rId2"/>
              </a:rPr>
              <a:t>Arnold Schwarzenegger - The 6 </a:t>
            </a:r>
            <a:r>
              <a:rPr lang="en-US" altLang="ko-KR" b="1" dirty="0" smtClean="0">
                <a:hlinkClick r:id="rId2"/>
              </a:rPr>
              <a:t>Rules of Life</a:t>
            </a:r>
            <a:r>
              <a:rPr lang="en-US" altLang="ko-KR" dirty="0" smtClean="0">
                <a:hlinkClick r:id="rId2"/>
              </a:rPr>
              <a:t> - </a:t>
            </a:r>
            <a:r>
              <a:rPr lang="en-US" altLang="ko-KR" b="1" dirty="0" smtClean="0">
                <a:hlinkClick r:id="rId2"/>
              </a:rPr>
              <a:t>YouTube</a:t>
            </a:r>
            <a:r>
              <a:rPr lang="en-US" altLang="ko-KR" dirty="0" smtClean="0"/>
              <a:t> </a:t>
            </a:r>
          </a:p>
          <a:p>
            <a:endParaRPr lang="en-US" altLang="ko-KR" dirty="0" smtClean="0"/>
          </a:p>
          <a:p>
            <a:endParaRPr lang="en-US" altLang="ko-KR" dirty="0" smtClean="0"/>
          </a:p>
          <a:p>
            <a:r>
              <a:rPr lang="en-US" altLang="ko-KR" dirty="0" smtClean="0">
                <a:hlinkClick r:id="rId3"/>
              </a:rPr>
              <a:t>The absolute </a:t>
            </a:r>
            <a:r>
              <a:rPr lang="en-US" altLang="ko-KR" b="1" dirty="0" smtClean="0">
                <a:hlinkClick r:id="rId3"/>
              </a:rPr>
              <a:t>rules</a:t>
            </a:r>
            <a:r>
              <a:rPr lang="en-US" altLang="ko-KR" dirty="0" smtClean="0">
                <a:hlinkClick r:id="rId3"/>
              </a:rPr>
              <a:t> for </a:t>
            </a:r>
            <a:r>
              <a:rPr lang="en-US" altLang="ko-KR" b="1" dirty="0" smtClean="0">
                <a:hlinkClick r:id="rId3"/>
              </a:rPr>
              <a:t>life</a:t>
            </a:r>
            <a:r>
              <a:rPr lang="en-US" altLang="ko-KR" dirty="0" smtClean="0">
                <a:hlinkClick r:id="rId3"/>
              </a:rPr>
              <a:t>? - </a:t>
            </a:r>
            <a:r>
              <a:rPr lang="en-US" altLang="ko-KR" b="1" dirty="0" smtClean="0">
                <a:hlinkClick r:id="rId3"/>
              </a:rPr>
              <a:t>YouTube</a:t>
            </a:r>
            <a:r>
              <a:rPr lang="en-US" altLang="ko-KR" dirty="0" smtClean="0"/>
              <a:t> </a:t>
            </a:r>
          </a:p>
          <a:p>
            <a:endParaRPr lang="en-US" altLang="ko-KR" dirty="0" smtClean="0"/>
          </a:p>
          <a:p>
            <a:endParaRPr lang="en-US" altLang="ko-KR" dirty="0" smtClean="0"/>
          </a:p>
          <a:p>
            <a:r>
              <a:rPr lang="en-US" altLang="ko-KR" b="1" dirty="0" smtClean="0">
                <a:hlinkClick r:id="rId4"/>
              </a:rPr>
              <a:t>LIFE RULES</a:t>
            </a:r>
            <a:r>
              <a:rPr lang="en-US" altLang="ko-KR" dirty="0" smtClean="0">
                <a:hlinkClick r:id="rId4"/>
              </a:rPr>
              <a:t> FOR </a:t>
            </a:r>
            <a:r>
              <a:rPr lang="en-US" altLang="ko-KR" b="1" dirty="0" smtClean="0">
                <a:hlinkClick r:id="rId4"/>
              </a:rPr>
              <a:t>LIFE</a:t>
            </a:r>
            <a:r>
              <a:rPr lang="en-US" altLang="ko-KR" dirty="0" smtClean="0">
                <a:hlinkClick r:id="rId4"/>
              </a:rPr>
              <a:t> - </a:t>
            </a:r>
            <a:r>
              <a:rPr lang="en-US" altLang="ko-KR" b="1" dirty="0" smtClean="0">
                <a:hlinkClick r:id="rId4"/>
              </a:rPr>
              <a:t>YouTube</a:t>
            </a:r>
            <a:r>
              <a:rPr lang="en-US" altLang="ko-KR" dirty="0" smtClean="0"/>
              <a:t> </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77500" lnSpcReduction="20000"/>
          </a:bodyPr>
          <a:lstStyle/>
          <a:p>
            <a:r>
              <a:rPr lang="en-US" altLang="ko-KR" b="1" dirty="0" smtClean="0"/>
              <a:t>The Life &amp; Thought of Friedrich Hayek </a:t>
            </a:r>
            <a:r>
              <a:rPr lang="en-US" altLang="ko-KR" dirty="0" smtClean="0">
                <a:hlinkClick r:id="rId2"/>
              </a:rPr>
              <a:t>http://www.youtube.com/watch?v=gU8rQnKN_uo&amp;feature=related</a:t>
            </a:r>
            <a:endParaRPr lang="en-US" altLang="ko-KR" dirty="0" smtClean="0"/>
          </a:p>
          <a:p>
            <a:endParaRPr lang="en-US" altLang="ko-KR" dirty="0" smtClean="0"/>
          </a:p>
          <a:p>
            <a:r>
              <a:rPr lang="en-US" altLang="ko-KR" b="1" dirty="0" smtClean="0"/>
              <a:t>George Soros at the World Leaders Forum </a:t>
            </a:r>
            <a:endParaRPr lang="en-US" altLang="ko-KR" dirty="0" smtClean="0"/>
          </a:p>
          <a:p>
            <a:r>
              <a:rPr lang="en-US" altLang="ko-KR" dirty="0" smtClean="0">
                <a:hlinkClick r:id="rId3"/>
              </a:rPr>
              <a:t>http://www.youtube.com/watch?v=aRu9s8fAngs&amp;feature=related</a:t>
            </a:r>
            <a:endParaRPr lang="en-US" altLang="ko-KR" dirty="0" smtClean="0"/>
          </a:p>
          <a:p>
            <a:endParaRPr lang="en-US" altLang="ko-KR" dirty="0" smtClean="0"/>
          </a:p>
          <a:p>
            <a:r>
              <a:rPr lang="en-US" altLang="ko-KR" dirty="0" smtClean="0">
                <a:hlinkClick r:id="rId4"/>
              </a:rPr>
              <a:t>http://www.youtube.com/watch?v=qTqxJca-UPE&amp;feature=related</a:t>
            </a:r>
            <a:endParaRPr lang="en-US" altLang="ko-KR" dirty="0" smtClean="0"/>
          </a:p>
          <a:p>
            <a:endParaRPr lang="en-US" altLang="ko-KR" dirty="0" smtClean="0"/>
          </a:p>
          <a:p>
            <a:r>
              <a:rPr lang="en-US" altLang="ko-KR" b="1" dirty="0" smtClean="0"/>
              <a:t>RSA Animate - Drive: The surprising truth about what motivates us </a:t>
            </a:r>
            <a:endParaRPr lang="en-US" altLang="ko-KR" dirty="0" smtClean="0"/>
          </a:p>
          <a:p>
            <a:r>
              <a:rPr lang="en-US" altLang="ko-KR" dirty="0" smtClean="0">
                <a:hlinkClick r:id="rId5"/>
              </a:rPr>
              <a:t>http://www.youtube.com/watch?v=u6XAPnuFjJc&amp;feature=related</a:t>
            </a: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hlinkClick r:id="rId2"/>
              </a:rPr>
              <a:t>LIFE</a:t>
            </a:r>
            <a:r>
              <a:rPr lang="en-US" altLang="ko-KR" dirty="0" smtClean="0">
                <a:hlinkClick r:id="rId2"/>
              </a:rPr>
              <a:t> Foundation | Scholarship Program </a:t>
            </a:r>
            <a:r>
              <a:rPr lang="en-US" altLang="ko-KR" b="1" dirty="0" smtClean="0">
                <a:hlinkClick r:id="rId2"/>
              </a:rPr>
              <a:t>Rules</a:t>
            </a:r>
            <a:r>
              <a:rPr lang="en-US" altLang="ko-KR" dirty="0" smtClean="0"/>
              <a:t> </a:t>
            </a:r>
          </a:p>
          <a:p>
            <a:r>
              <a:rPr lang="en-US" altLang="ko-KR" dirty="0" smtClean="0">
                <a:hlinkClick r:id="rId2"/>
              </a:rPr>
              <a:t>http://www.lifehappens.org/scholarship-program-rules/</a:t>
            </a:r>
            <a:endParaRPr lang="en-US" altLang="ko-KR" dirty="0" smtClean="0"/>
          </a:p>
          <a:p>
            <a:endParaRPr lang="en-US" altLang="ko-KR" dirty="0" smtClean="0"/>
          </a:p>
          <a:p>
            <a:r>
              <a:rPr lang="en-US" altLang="ko-KR" b="1" dirty="0" smtClean="0"/>
              <a:t>Looking Towards the London G-20 Global Growth Summit - George Soros &amp; Closing Thoughts </a:t>
            </a:r>
            <a:endParaRPr lang="en-US" altLang="ko-KR" dirty="0" smtClean="0"/>
          </a:p>
          <a:p>
            <a:r>
              <a:rPr lang="en-US" altLang="ko-KR" dirty="0" smtClean="0">
                <a:hlinkClick r:id="rId3"/>
              </a:rPr>
              <a:t>http://www.youtube.com/watch?v=4lSG_jZjRbg&amp;feature=related</a:t>
            </a: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dirty="0" smtClean="0">
                <a:hlinkClick r:id="rId2"/>
              </a:rPr>
              <a:t>A Litigator's </a:t>
            </a:r>
            <a:r>
              <a:rPr lang="en-US" altLang="ko-KR" b="1" dirty="0" smtClean="0">
                <a:hlinkClick r:id="rId2"/>
              </a:rPr>
              <a:t>Rules</a:t>
            </a:r>
            <a:r>
              <a:rPr lang="en-US" altLang="ko-KR" dirty="0" smtClean="0">
                <a:hlinkClick r:id="rId2"/>
              </a:rPr>
              <a:t> for </a:t>
            </a:r>
            <a:r>
              <a:rPr lang="en-US" altLang="ko-KR" b="1" dirty="0" smtClean="0">
                <a:hlinkClick r:id="rId2"/>
              </a:rPr>
              <a:t>Life</a:t>
            </a:r>
            <a:r>
              <a:rPr lang="en-US" altLang="ko-KR" dirty="0" smtClean="0">
                <a:hlinkClick r:id="rId2"/>
              </a:rPr>
              <a:t> - </a:t>
            </a:r>
            <a:r>
              <a:rPr lang="en-US" altLang="ko-KR" b="1" dirty="0" smtClean="0">
                <a:hlinkClick r:id="rId2"/>
              </a:rPr>
              <a:t>Rule</a:t>
            </a:r>
            <a:r>
              <a:rPr lang="en-US" altLang="ko-KR" dirty="0" smtClean="0">
                <a:hlinkClick r:id="rId2"/>
              </a:rPr>
              <a:t> #63 - Retreat to Reboot </a:t>
            </a:r>
            <a:endParaRPr lang="en-US" altLang="ko-KR" dirty="0" smtClean="0"/>
          </a:p>
          <a:p>
            <a:r>
              <a:rPr lang="en-US" altLang="ko-KR" dirty="0" smtClean="0">
                <a:hlinkClick r:id="rId2"/>
              </a:rPr>
              <a:t>http://www.youtube.com/watch?v=rSYowVwnmAc</a:t>
            </a:r>
            <a:endParaRPr lang="en-US" altLang="ko-KR" dirty="0" smtClean="0"/>
          </a:p>
          <a:p>
            <a:endParaRPr lang="en-US" altLang="ko-KR" dirty="0" smtClean="0"/>
          </a:p>
          <a:p>
            <a:r>
              <a:rPr lang="en-US" altLang="ko-KR" b="1" dirty="0" smtClean="0">
                <a:hlinkClick r:id="rId3"/>
              </a:rPr>
              <a:t>Rules of Life</a:t>
            </a:r>
            <a:r>
              <a:rPr lang="en-US" altLang="ko-KR" dirty="0" smtClean="0">
                <a:hlinkClick r:id="rId3"/>
              </a:rPr>
              <a:t> - #43 - Businessman Pants - </a:t>
            </a:r>
            <a:r>
              <a:rPr lang="en-US" altLang="ko-KR" b="1" dirty="0" smtClean="0">
                <a:hlinkClick r:id="rId3"/>
              </a:rPr>
              <a:t>YouTube</a:t>
            </a:r>
            <a:r>
              <a:rPr lang="en-US" altLang="ko-KR" dirty="0" smtClean="0"/>
              <a:t> </a:t>
            </a:r>
          </a:p>
          <a:p>
            <a:endParaRPr lang="en-US" altLang="ko-KR" dirty="0" smtClean="0"/>
          </a:p>
          <a:p>
            <a:r>
              <a:rPr lang="en-US" altLang="ko-KR" dirty="0" smtClean="0">
                <a:hlinkClick r:id="rId4"/>
              </a:rPr>
              <a:t>Slow Down FAST - Writing Your Own </a:t>
            </a:r>
            <a:r>
              <a:rPr lang="en-US" altLang="ko-KR" b="1" dirty="0" smtClean="0">
                <a:hlinkClick r:id="rId4"/>
              </a:rPr>
              <a:t>Rules</a:t>
            </a:r>
            <a:r>
              <a:rPr lang="en-US" altLang="ko-KR" dirty="0" smtClean="0">
                <a:hlinkClick r:id="rId4"/>
              </a:rPr>
              <a:t> in </a:t>
            </a:r>
            <a:r>
              <a:rPr lang="en-US" altLang="ko-KR" b="1" dirty="0" smtClean="0">
                <a:hlinkClick r:id="rId4"/>
              </a:rPr>
              <a:t>Life</a:t>
            </a:r>
            <a:r>
              <a:rPr lang="en-US" altLang="ko-KR" dirty="0" smtClean="0">
                <a:hlinkClick r:id="rId4"/>
              </a:rPr>
              <a:t> - </a:t>
            </a:r>
            <a:r>
              <a:rPr lang="en-US" altLang="ko-KR" b="1" dirty="0" smtClean="0">
                <a:hlinkClick r:id="rId4"/>
              </a:rPr>
              <a:t>YouTube</a:t>
            </a:r>
            <a:r>
              <a:rPr lang="en-US" altLang="ko-KR" dirty="0" smtClean="0"/>
              <a:t> </a:t>
            </a:r>
          </a:p>
          <a:p>
            <a:endParaRPr lang="en-US" altLang="ko-KR" dirty="0" smtClean="0"/>
          </a:p>
          <a:p>
            <a:r>
              <a:rPr lang="en-US" altLang="ko-KR" dirty="0" smtClean="0">
                <a:hlinkClick r:id="rId5"/>
              </a:rPr>
              <a:t>10 </a:t>
            </a:r>
            <a:r>
              <a:rPr lang="en-US" altLang="ko-KR" b="1" dirty="0" smtClean="0">
                <a:hlinkClick r:id="rId5"/>
              </a:rPr>
              <a:t>Rules of life</a:t>
            </a:r>
            <a:r>
              <a:rPr lang="en-US" altLang="ko-KR" dirty="0" smtClean="0">
                <a:hlinkClick r:id="rId5"/>
              </a:rPr>
              <a:t> - </a:t>
            </a:r>
            <a:r>
              <a:rPr lang="en-US" altLang="ko-KR" b="1" dirty="0" smtClean="0">
                <a:hlinkClick r:id="rId5"/>
              </a:rPr>
              <a:t>YouTube</a:t>
            </a:r>
            <a:r>
              <a:rPr lang="en-US" altLang="ko-KR" dirty="0" smtClean="0"/>
              <a:t> </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endParaRPr lang="en-US" altLang="ko-KR" dirty="0" smtClean="0"/>
          </a:p>
          <a:p>
            <a:r>
              <a:rPr lang="en-US" altLang="ko-KR" dirty="0" smtClean="0">
                <a:hlinkClick r:id="rId2"/>
              </a:rPr>
              <a:t>90/10</a:t>
            </a:r>
            <a:r>
              <a:rPr lang="ko-KR" altLang="en-US" dirty="0" smtClean="0">
                <a:hlinkClick r:id="rId2"/>
              </a:rPr>
              <a:t>의 원칙 </a:t>
            </a:r>
            <a:r>
              <a:rPr lang="en-US" altLang="ko-KR" dirty="0" smtClean="0">
                <a:hlinkClick r:id="rId2"/>
              </a:rPr>
              <a:t>(</a:t>
            </a:r>
            <a:r>
              <a:rPr lang="ko-KR" altLang="en-US" dirty="0" err="1" smtClean="0">
                <a:hlinkClick r:id="rId2"/>
              </a:rPr>
              <a:t>스티븐</a:t>
            </a:r>
            <a:r>
              <a:rPr lang="ko-KR" altLang="en-US" dirty="0" smtClean="0">
                <a:hlinkClick r:id="rId2"/>
              </a:rPr>
              <a:t> </a:t>
            </a:r>
            <a:r>
              <a:rPr lang="ko-KR" altLang="en-US" b="1" dirty="0" err="1" smtClean="0">
                <a:hlinkClick r:id="rId2"/>
              </a:rPr>
              <a:t>코비</a:t>
            </a:r>
            <a:r>
              <a:rPr lang="en-US" altLang="ko-KR" dirty="0" smtClean="0">
                <a:hlinkClick r:id="rId2"/>
              </a:rPr>
              <a:t>) - </a:t>
            </a:r>
            <a:r>
              <a:rPr lang="en-US" altLang="ko-KR" b="1" dirty="0" smtClean="0">
                <a:hlinkClick r:id="rId2"/>
              </a:rPr>
              <a:t>YouTube</a:t>
            </a:r>
            <a:r>
              <a:rPr lang="ko-KR" altLang="en-US" dirty="0" smtClean="0"/>
              <a:t> </a:t>
            </a:r>
            <a:endParaRPr lang="en-US" altLang="ko-KR" dirty="0" smtClean="0"/>
          </a:p>
          <a:p>
            <a:endParaRPr lang="en-US" altLang="ko-KR" dirty="0" smtClean="0"/>
          </a:p>
          <a:p>
            <a:r>
              <a:rPr lang="ko-KR" altLang="en-US" b="1" dirty="0" err="1" smtClean="0">
                <a:hlinkClick r:id="rId3"/>
              </a:rPr>
              <a:t>스티븐</a:t>
            </a:r>
            <a:r>
              <a:rPr lang="ko-KR" altLang="en-US" b="1" dirty="0" smtClean="0">
                <a:hlinkClick r:id="rId3"/>
              </a:rPr>
              <a:t> </a:t>
            </a:r>
            <a:r>
              <a:rPr lang="ko-KR" altLang="en-US" b="1" dirty="0" err="1" smtClean="0">
                <a:hlinkClick r:id="rId3"/>
              </a:rPr>
              <a:t>코비</a:t>
            </a:r>
            <a:r>
              <a:rPr lang="ko-KR" altLang="en-US" dirty="0" smtClean="0">
                <a:hlinkClick r:id="rId3"/>
              </a:rPr>
              <a:t> 성공하는 사람들의 </a:t>
            </a:r>
            <a:r>
              <a:rPr lang="en-US" altLang="ko-KR" dirty="0" smtClean="0">
                <a:hlinkClick r:id="rId3"/>
              </a:rPr>
              <a:t>8</a:t>
            </a:r>
            <a:r>
              <a:rPr lang="ko-KR" altLang="en-US" dirty="0" err="1" smtClean="0">
                <a:hlinkClick r:id="rId3"/>
              </a:rPr>
              <a:t>번째습관</a:t>
            </a:r>
            <a:r>
              <a:rPr lang="ko-KR" altLang="en-US" dirty="0" smtClean="0">
                <a:hlinkClick r:id="rId3"/>
              </a:rPr>
              <a:t> </a:t>
            </a:r>
            <a:r>
              <a:rPr lang="en-US" altLang="ko-KR" dirty="0" smtClean="0">
                <a:hlinkClick r:id="rId3"/>
              </a:rPr>
              <a:t>- </a:t>
            </a:r>
            <a:r>
              <a:rPr lang="en-US" altLang="ko-KR" b="1" dirty="0" smtClean="0">
                <a:hlinkClick r:id="rId3"/>
              </a:rPr>
              <a:t>YouTube</a:t>
            </a:r>
            <a:r>
              <a:rPr lang="ko-KR" altLang="en-US" dirty="0" smtClean="0"/>
              <a:t> </a:t>
            </a:r>
            <a:endParaRPr lang="en-US" altLang="ko-KR" dirty="0" smtClean="0"/>
          </a:p>
          <a:p>
            <a:endParaRPr lang="en-US" altLang="ko-KR" dirty="0" smtClean="0"/>
          </a:p>
          <a:p>
            <a:r>
              <a:rPr lang="en-US" altLang="ko-KR" dirty="0" smtClean="0">
                <a:hlinkClick r:id="rId4"/>
              </a:rPr>
              <a:t>081204_EBS</a:t>
            </a:r>
            <a:r>
              <a:rPr lang="ko-KR" altLang="en-US" dirty="0" smtClean="0">
                <a:hlinkClick r:id="rId4"/>
              </a:rPr>
              <a:t>뉴스</a:t>
            </a:r>
            <a:r>
              <a:rPr lang="en-US" altLang="ko-KR" dirty="0" smtClean="0">
                <a:hlinkClick r:id="rId4"/>
              </a:rPr>
              <a:t>_</a:t>
            </a:r>
            <a:r>
              <a:rPr lang="ko-KR" altLang="en-US" dirty="0" smtClean="0">
                <a:hlinkClick r:id="rId4"/>
              </a:rPr>
              <a:t>성공의 습관 </a:t>
            </a:r>
            <a:r>
              <a:rPr lang="en-US" altLang="ko-KR" dirty="0" smtClean="0">
                <a:hlinkClick r:id="rId4"/>
              </a:rPr>
              <a:t>- </a:t>
            </a:r>
            <a:r>
              <a:rPr lang="en-US" altLang="ko-KR" b="1" dirty="0" smtClean="0">
                <a:hlinkClick r:id="rId4"/>
              </a:rPr>
              <a:t>YouTube</a:t>
            </a:r>
            <a:r>
              <a:rPr lang="ko-KR" altLang="en-US" dirty="0" smtClean="0"/>
              <a:t> </a:t>
            </a:r>
            <a:endParaRPr lang="en-US" altLang="ko-KR" dirty="0" smtClean="0"/>
          </a:p>
          <a:p>
            <a:endParaRPr lang="en-US" altLang="ko-KR" dirty="0" smtClean="0"/>
          </a:p>
          <a:p>
            <a:r>
              <a:rPr lang="en-US" altLang="ko-KR" b="1" dirty="0" smtClean="0">
                <a:hlinkClick r:id="rId5"/>
              </a:rPr>
              <a:t>lec</a:t>
            </a:r>
            <a:r>
              <a:rPr lang="en-US" altLang="ko-KR" dirty="0" smtClean="0">
                <a:hlinkClick r:id="rId5"/>
              </a:rPr>
              <a:t>.06-4</a:t>
            </a:r>
            <a:r>
              <a:rPr lang="ko-KR" altLang="en-US" dirty="0" smtClean="0">
                <a:hlinkClick r:id="rId5"/>
              </a:rPr>
              <a:t>가지 처방 </a:t>
            </a:r>
            <a:r>
              <a:rPr lang="en-US" altLang="ko-KR" dirty="0" smtClean="0">
                <a:hlinkClick r:id="rId5"/>
              </a:rPr>
              <a:t>- YouTube</a:t>
            </a:r>
            <a:r>
              <a:rPr lang="en-US" altLang="ko-KR" dirty="0" smtClean="0"/>
              <a:t> </a:t>
            </a:r>
          </a:p>
          <a:p>
            <a:endParaRPr lang="en-US" altLang="ko-KR" dirty="0" smtClean="0"/>
          </a:p>
          <a:p>
            <a:r>
              <a:rPr lang="ko-KR" altLang="en-US" dirty="0" err="1" smtClean="0">
                <a:hlinkClick r:id="rId6"/>
              </a:rPr>
              <a:t>스티브</a:t>
            </a:r>
            <a:r>
              <a:rPr lang="ko-KR" altLang="en-US" b="1" dirty="0" err="1" smtClean="0">
                <a:hlinkClick r:id="rId6"/>
              </a:rPr>
              <a:t>코비</a:t>
            </a:r>
            <a:r>
              <a:rPr lang="ko-KR" altLang="en-US" dirty="0" err="1" smtClean="0">
                <a:hlinkClick r:id="rId6"/>
              </a:rPr>
              <a:t>의</a:t>
            </a:r>
            <a:r>
              <a:rPr lang="ko-KR" altLang="en-US" dirty="0" smtClean="0">
                <a:hlinkClick r:id="rId6"/>
              </a:rPr>
              <a:t> </a:t>
            </a:r>
            <a:r>
              <a:rPr lang="ko-KR" altLang="en-US" dirty="0" err="1" smtClean="0">
                <a:hlinkClick r:id="rId6"/>
              </a:rPr>
              <a:t>의미있게</a:t>
            </a:r>
            <a:r>
              <a:rPr lang="ko-KR" altLang="en-US" dirty="0" smtClean="0">
                <a:hlinkClick r:id="rId6"/>
              </a:rPr>
              <a:t> 산다는 것 </a:t>
            </a:r>
            <a:r>
              <a:rPr lang="en-US" altLang="ko-KR" dirty="0" smtClean="0">
                <a:hlinkClick r:id="rId6"/>
              </a:rPr>
              <a:t>- </a:t>
            </a:r>
            <a:r>
              <a:rPr lang="en-US" altLang="ko-KR" b="1" dirty="0" smtClean="0">
                <a:hlinkClick r:id="rId6"/>
              </a:rPr>
              <a:t>YouTube</a:t>
            </a:r>
            <a:r>
              <a:rPr lang="ko-KR" altLang="en-US" dirty="0" smtClean="0"/>
              <a:t> </a:t>
            </a:r>
            <a:endParaRPr lang="ko-KR" altLang="en-US" dirty="0"/>
          </a:p>
        </p:txBody>
      </p:sp>
      <p:sp>
        <p:nvSpPr>
          <p:cNvPr id="3" name="제목 2"/>
          <p:cNvSpPr>
            <a:spLocks noGrp="1"/>
          </p:cNvSpPr>
          <p:nvPr>
            <p:ph type="title"/>
          </p:nvPr>
        </p:nvSpPr>
        <p:spPr/>
        <p:txBody>
          <a:bodyPr/>
          <a:lstStyle/>
          <a:p>
            <a:r>
              <a:rPr lang="ko-KR" altLang="en-US" dirty="0" smtClean="0">
                <a:hlinkClick r:id="rId7"/>
              </a:rPr>
              <a:t>성공하는 사람들</a:t>
            </a:r>
            <a:r>
              <a:rPr lang="ko-KR" altLang="en-US" b="1" dirty="0" smtClean="0">
                <a:hlinkClick r:id="rId7"/>
              </a:rPr>
              <a:t>의</a:t>
            </a:r>
            <a:r>
              <a:rPr lang="ko-KR" altLang="en-US" dirty="0" smtClean="0">
                <a:hlinkClick r:id="rId7"/>
              </a:rPr>
              <a:t> </a:t>
            </a:r>
            <a:r>
              <a:rPr lang="en-US" altLang="ko-KR" dirty="0" smtClean="0">
                <a:hlinkClick r:id="rId7"/>
              </a:rPr>
              <a:t>7</a:t>
            </a:r>
            <a:r>
              <a:rPr lang="ko-KR" altLang="en-US" dirty="0" smtClean="0">
                <a:hlinkClick r:id="rId7"/>
              </a:rPr>
              <a:t>가지 습관</a:t>
            </a:r>
            <a:r>
              <a:rPr lang="ko-KR" altLang="en-US" dirty="0" smtClean="0"/>
              <a:t> </a:t>
            </a:r>
            <a:endParaRPr lang="ko-KR"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"If by a ‘Liberal’ they mean someone who looks ahead and not behind, someone who welcomes new ideas without rigid reactions, someone who cares about the welfare of the people — their health, their housing, their schools, their jobs, their civil rights, and their civil liberties — someone who believes we can break through the stalemate and suspicions that grip us in our policies abroad, if that is what they mean by a "Liberal," then I'm proud to say I'm a ‘Liberal.’"</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20000"/>
          </a:bodyPr>
          <a:lstStyle/>
          <a:p>
            <a:endParaRPr lang="en-US" altLang="ko-KR" dirty="0" smtClean="0"/>
          </a:p>
          <a:p>
            <a:r>
              <a:rPr lang="en-US" altLang="ko-KR" b="1" dirty="0" smtClean="0">
                <a:hlinkClick r:id="rId2"/>
              </a:rPr>
              <a:t>7</a:t>
            </a:r>
            <a:r>
              <a:rPr lang="ko-KR" altLang="en-US" b="1" dirty="0" err="1" smtClean="0">
                <a:hlinkClick r:id="rId2"/>
              </a:rPr>
              <a:t>가지습관</a:t>
            </a:r>
            <a:r>
              <a:rPr lang="en-US" altLang="ko-KR" dirty="0" smtClean="0">
                <a:hlinkClick r:id="rId2"/>
              </a:rPr>
              <a:t>(</a:t>
            </a:r>
            <a:r>
              <a:rPr lang="ko-KR" altLang="en-US" b="1" dirty="0" smtClean="0">
                <a:hlinkClick r:id="rId2"/>
              </a:rPr>
              <a:t>예화</a:t>
            </a:r>
            <a:r>
              <a:rPr lang="en-US" altLang="ko-KR" dirty="0" smtClean="0">
                <a:hlinkClick r:id="rId2"/>
              </a:rPr>
              <a:t>).01 - YouTube</a:t>
            </a:r>
            <a:r>
              <a:rPr lang="ko-KR" altLang="en-US" dirty="0" smtClean="0"/>
              <a:t> </a:t>
            </a:r>
            <a:endParaRPr lang="en-US" altLang="ko-KR" dirty="0" smtClean="0"/>
          </a:p>
          <a:p>
            <a:endParaRPr lang="en-US" altLang="ko-KR" dirty="0" smtClean="0"/>
          </a:p>
          <a:p>
            <a:r>
              <a:rPr lang="en-US" altLang="ko-KR" b="1" dirty="0" smtClean="0">
                <a:hlinkClick r:id="rId3"/>
              </a:rPr>
              <a:t>7</a:t>
            </a:r>
            <a:r>
              <a:rPr lang="ko-KR" altLang="en-US" b="1" dirty="0" err="1" smtClean="0">
                <a:hlinkClick r:id="rId3"/>
              </a:rPr>
              <a:t>가지습관</a:t>
            </a:r>
            <a:r>
              <a:rPr lang="en-US" altLang="ko-KR" dirty="0" smtClean="0">
                <a:hlinkClick r:id="rId3"/>
              </a:rPr>
              <a:t>(</a:t>
            </a:r>
            <a:r>
              <a:rPr lang="ko-KR" altLang="en-US" b="1" dirty="0" smtClean="0">
                <a:hlinkClick r:id="rId3"/>
              </a:rPr>
              <a:t>예화</a:t>
            </a:r>
            <a:r>
              <a:rPr lang="en-US" altLang="ko-KR" dirty="0" smtClean="0">
                <a:hlinkClick r:id="rId3"/>
              </a:rPr>
              <a:t>).02 - YouTube</a:t>
            </a:r>
            <a:r>
              <a:rPr lang="ko-KR" altLang="en-US" dirty="0" smtClean="0"/>
              <a:t> </a:t>
            </a:r>
            <a:endParaRPr lang="en-US" altLang="ko-KR" dirty="0" smtClean="0"/>
          </a:p>
          <a:p>
            <a:endParaRPr lang="en-US" altLang="ko-KR" dirty="0" smtClean="0"/>
          </a:p>
          <a:p>
            <a:r>
              <a:rPr lang="en-US" altLang="ko-KR" b="1" dirty="0" smtClean="0">
                <a:hlinkClick r:id="rId4"/>
              </a:rPr>
              <a:t>lec</a:t>
            </a:r>
            <a:r>
              <a:rPr lang="en-US" altLang="ko-KR" dirty="0" smtClean="0">
                <a:hlinkClick r:id="rId4"/>
              </a:rPr>
              <a:t>.01-</a:t>
            </a:r>
            <a:r>
              <a:rPr lang="ko-KR" altLang="en-US" dirty="0" smtClean="0">
                <a:hlinkClick r:id="rId4"/>
              </a:rPr>
              <a:t>기본원칙 </a:t>
            </a:r>
            <a:r>
              <a:rPr lang="en-US" altLang="ko-KR" dirty="0" smtClean="0">
                <a:hlinkClick r:id="rId4"/>
              </a:rPr>
              <a:t>- </a:t>
            </a:r>
            <a:r>
              <a:rPr lang="en-US" altLang="ko-KR" b="1" dirty="0" smtClean="0">
                <a:hlinkClick r:id="rId4"/>
              </a:rPr>
              <a:t>YouTube</a:t>
            </a:r>
            <a:r>
              <a:rPr lang="en-US" altLang="ko-KR" dirty="0" smtClean="0"/>
              <a:t> </a:t>
            </a:r>
          </a:p>
          <a:p>
            <a:endParaRPr lang="en-US" altLang="ko-KR" dirty="0" smtClean="0"/>
          </a:p>
          <a:p>
            <a:r>
              <a:rPr lang="en-US" altLang="ko-KR" b="1" dirty="0" smtClean="0">
                <a:hlinkClick r:id="rId5"/>
              </a:rPr>
              <a:t>lec</a:t>
            </a:r>
            <a:r>
              <a:rPr lang="en-US" altLang="ko-KR" dirty="0" smtClean="0">
                <a:hlinkClick r:id="rId5"/>
              </a:rPr>
              <a:t>.04-</a:t>
            </a:r>
            <a:r>
              <a:rPr lang="ko-KR" altLang="en-US" dirty="0" err="1" smtClean="0">
                <a:hlinkClick r:id="rId5"/>
              </a:rPr>
              <a:t>효과성</a:t>
            </a:r>
            <a:r>
              <a:rPr lang="ko-KR" altLang="en-US" dirty="0" smtClean="0">
                <a:hlinkClick r:id="rId5"/>
              </a:rPr>
              <a:t> </a:t>
            </a:r>
            <a:r>
              <a:rPr lang="en-US" altLang="ko-KR" dirty="0" smtClean="0">
                <a:hlinkClick r:id="rId5"/>
              </a:rPr>
              <a:t>- YouTube</a:t>
            </a:r>
            <a:r>
              <a:rPr lang="en-US" altLang="ko-KR" dirty="0" smtClean="0"/>
              <a:t> </a:t>
            </a:r>
          </a:p>
          <a:p>
            <a:endParaRPr lang="en-US" altLang="ko-KR" dirty="0" smtClean="0"/>
          </a:p>
          <a:p>
            <a:r>
              <a:rPr lang="en-US" altLang="ko-KR" dirty="0" smtClean="0">
                <a:hlinkClick r:id="rId6"/>
              </a:rPr>
              <a:t>lec.03-</a:t>
            </a:r>
            <a:r>
              <a:rPr lang="en-US" altLang="ko-KR" b="1" dirty="0" smtClean="0">
                <a:hlinkClick r:id="rId6"/>
              </a:rPr>
              <a:t>7</a:t>
            </a:r>
            <a:r>
              <a:rPr lang="ko-KR" altLang="en-US" b="1" dirty="0" smtClean="0">
                <a:hlinkClick r:id="rId6"/>
              </a:rPr>
              <a:t>가지 습관</a:t>
            </a:r>
            <a:r>
              <a:rPr lang="ko-KR" altLang="en-US" dirty="0" smtClean="0">
                <a:hlinkClick r:id="rId6"/>
              </a:rPr>
              <a:t>과 원칙 </a:t>
            </a:r>
            <a:r>
              <a:rPr lang="en-US" altLang="ko-KR" dirty="0" smtClean="0">
                <a:hlinkClick r:id="rId6"/>
              </a:rPr>
              <a:t>- YouTube</a:t>
            </a:r>
            <a:endParaRPr lang="en-US" altLang="ko-KR" dirty="0" smtClean="0"/>
          </a:p>
          <a:p>
            <a:endParaRPr lang="en-US" altLang="ko-KR" dirty="0" smtClean="0"/>
          </a:p>
          <a:p>
            <a:r>
              <a:rPr lang="en-US" altLang="ko-KR" b="1" dirty="0" smtClean="0">
                <a:hlinkClick r:id="rId7"/>
              </a:rPr>
              <a:t>lec</a:t>
            </a:r>
            <a:r>
              <a:rPr lang="en-US" altLang="ko-KR" dirty="0" smtClean="0">
                <a:hlinkClick r:id="rId7"/>
              </a:rPr>
              <a:t>.05-</a:t>
            </a:r>
            <a:r>
              <a:rPr lang="ko-KR" altLang="en-US" dirty="0" smtClean="0">
                <a:hlinkClick r:id="rId7"/>
              </a:rPr>
              <a:t>주도성과 </a:t>
            </a:r>
            <a:r>
              <a:rPr lang="ko-KR" altLang="en-US" dirty="0" err="1" smtClean="0">
                <a:hlinkClick r:id="rId7"/>
              </a:rPr>
              <a:t>대응성</a:t>
            </a:r>
            <a:r>
              <a:rPr lang="ko-KR" altLang="en-US" dirty="0" smtClean="0">
                <a:hlinkClick r:id="rId7"/>
              </a:rPr>
              <a:t> </a:t>
            </a:r>
            <a:r>
              <a:rPr lang="en-US" altLang="ko-KR" dirty="0" smtClean="0">
                <a:hlinkClick r:id="rId7"/>
              </a:rPr>
              <a:t>- YouTube</a:t>
            </a:r>
            <a:r>
              <a:rPr lang="ko-KR" altLang="en-US" dirty="0" smtClean="0"/>
              <a:t>  </a:t>
            </a:r>
            <a:endParaRPr lang="en-US" altLang="ko-KR" dirty="0" smtClean="0"/>
          </a:p>
          <a:p>
            <a:endParaRPr lang="en-US" altLang="ko-KR" dirty="0" smtClean="0"/>
          </a:p>
        </p:txBody>
      </p:sp>
      <p:sp>
        <p:nvSpPr>
          <p:cNvPr id="3" name="제목 2"/>
          <p:cNvSpPr>
            <a:spLocks noGrp="1"/>
          </p:cNvSpPr>
          <p:nvPr>
            <p:ph type="title"/>
          </p:nvPr>
        </p:nvSpPr>
        <p:spPr/>
        <p:txBody>
          <a:bodyPr/>
          <a:lstStyle/>
          <a:p>
            <a:r>
              <a:rPr lang="ko-KR" altLang="en-US" dirty="0" smtClean="0">
                <a:hlinkClick r:id="rId8"/>
              </a:rPr>
              <a:t>성공하는 사람들</a:t>
            </a:r>
            <a:r>
              <a:rPr lang="ko-KR" altLang="en-US" b="1" dirty="0" smtClean="0">
                <a:hlinkClick r:id="rId8"/>
              </a:rPr>
              <a:t>의</a:t>
            </a:r>
            <a:r>
              <a:rPr lang="ko-KR" altLang="en-US" dirty="0" smtClean="0">
                <a:hlinkClick r:id="rId8"/>
              </a:rPr>
              <a:t> </a:t>
            </a:r>
            <a:r>
              <a:rPr lang="en-US" altLang="ko-KR" dirty="0" smtClean="0">
                <a:hlinkClick r:id="rId8"/>
              </a:rPr>
              <a:t>7</a:t>
            </a:r>
            <a:r>
              <a:rPr lang="ko-KR" altLang="en-US" dirty="0" smtClean="0">
                <a:hlinkClick r:id="rId8"/>
              </a:rPr>
              <a:t>가지 습관</a:t>
            </a:r>
            <a:r>
              <a:rPr lang="ko-KR" altLang="en-US" dirty="0" smtClean="0"/>
              <a:t> </a:t>
            </a:r>
            <a:endParaRPr lang="ko-KR" altLang="en-US" dirty="0"/>
          </a:p>
        </p:txBody>
      </p:sp>
    </p:spTree>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hlinkClick r:id="rId2"/>
              </a:rPr>
              <a:t>7</a:t>
            </a:r>
            <a:r>
              <a:rPr lang="ko-KR" altLang="en-US" b="1" dirty="0" err="1" smtClean="0">
                <a:hlinkClick r:id="rId2"/>
              </a:rPr>
              <a:t>가지습관</a:t>
            </a:r>
            <a:r>
              <a:rPr lang="en-US" altLang="ko-KR" dirty="0" smtClean="0">
                <a:hlinkClick r:id="rId2"/>
              </a:rPr>
              <a:t>(</a:t>
            </a:r>
            <a:r>
              <a:rPr lang="ko-KR" altLang="en-US" b="1" dirty="0" smtClean="0">
                <a:hlinkClick r:id="rId2"/>
              </a:rPr>
              <a:t>예화</a:t>
            </a:r>
            <a:r>
              <a:rPr lang="en-US" altLang="ko-KR" dirty="0" smtClean="0">
                <a:hlinkClick r:id="rId2"/>
              </a:rPr>
              <a:t>).</a:t>
            </a:r>
            <a:r>
              <a:rPr lang="en-US" altLang="ko-KR" b="1" dirty="0" smtClean="0">
                <a:hlinkClick r:id="rId2"/>
              </a:rPr>
              <a:t>07</a:t>
            </a:r>
            <a:r>
              <a:rPr lang="ko-KR" altLang="en-US" dirty="0" smtClean="0">
                <a:hlinkClick r:id="rId2"/>
              </a:rPr>
              <a:t> </a:t>
            </a:r>
            <a:r>
              <a:rPr lang="en-US" altLang="ko-KR" dirty="0" smtClean="0">
                <a:hlinkClick r:id="rId2"/>
              </a:rPr>
              <a:t>- YouTube</a:t>
            </a:r>
            <a:r>
              <a:rPr lang="ko-KR" altLang="en-US" dirty="0" smtClean="0"/>
              <a:t> </a:t>
            </a:r>
            <a:endParaRPr lang="en-US" altLang="ko-KR" dirty="0" smtClean="0"/>
          </a:p>
          <a:p>
            <a:endParaRPr lang="en-US" altLang="ko-KR" dirty="0" smtClean="0"/>
          </a:p>
          <a:p>
            <a:r>
              <a:rPr lang="en-US" altLang="ko-KR" b="1" dirty="0" smtClean="0">
                <a:hlinkClick r:id="rId3"/>
              </a:rPr>
              <a:t>lec</a:t>
            </a:r>
            <a:r>
              <a:rPr lang="en-US" altLang="ko-KR" dirty="0" smtClean="0">
                <a:hlinkClick r:id="rId3"/>
              </a:rPr>
              <a:t>.</a:t>
            </a:r>
            <a:r>
              <a:rPr lang="en-US" altLang="ko-KR" b="1" dirty="0" smtClean="0">
                <a:hlinkClick r:id="rId3"/>
              </a:rPr>
              <a:t>08</a:t>
            </a:r>
            <a:r>
              <a:rPr lang="en-US" altLang="ko-KR" dirty="0" smtClean="0">
                <a:hlinkClick r:id="rId3"/>
              </a:rPr>
              <a:t>-</a:t>
            </a:r>
            <a:r>
              <a:rPr lang="ko-KR" altLang="en-US" b="1" dirty="0" smtClean="0">
                <a:hlinkClick r:id="rId3"/>
              </a:rPr>
              <a:t>승승의 </a:t>
            </a:r>
            <a:r>
              <a:rPr lang="ko-KR" altLang="en-US" b="1" dirty="0" err="1" smtClean="0">
                <a:hlinkClick r:id="rId3"/>
              </a:rPr>
              <a:t>재각본화</a:t>
            </a:r>
            <a:r>
              <a:rPr lang="ko-KR" altLang="en-US" dirty="0" smtClean="0">
                <a:hlinkClick r:id="rId3"/>
              </a:rPr>
              <a:t> </a:t>
            </a:r>
            <a:r>
              <a:rPr lang="en-US" altLang="ko-KR" dirty="0" smtClean="0">
                <a:hlinkClick r:id="rId3"/>
              </a:rPr>
              <a:t>- YouTube</a:t>
            </a:r>
            <a:r>
              <a:rPr lang="ko-KR" altLang="en-US" dirty="0" smtClean="0"/>
              <a:t> </a:t>
            </a:r>
            <a:endParaRPr lang="en-US" altLang="ko-KR" b="1" dirty="0" smtClean="0"/>
          </a:p>
          <a:p>
            <a:endParaRPr lang="en-US" altLang="ko-KR" dirty="0" smtClean="0"/>
          </a:p>
          <a:p>
            <a:r>
              <a:rPr lang="en-US" altLang="ko-KR" b="1" dirty="0" smtClean="0">
                <a:hlinkClick r:id="rId4"/>
              </a:rPr>
              <a:t>7</a:t>
            </a:r>
            <a:r>
              <a:rPr lang="ko-KR" altLang="en-US" b="1" dirty="0" err="1" smtClean="0">
                <a:hlinkClick r:id="rId4"/>
              </a:rPr>
              <a:t>가지습관</a:t>
            </a:r>
            <a:r>
              <a:rPr lang="en-US" altLang="ko-KR" dirty="0" smtClean="0">
                <a:hlinkClick r:id="rId4"/>
              </a:rPr>
              <a:t>(</a:t>
            </a:r>
            <a:r>
              <a:rPr lang="ko-KR" altLang="en-US" b="1" dirty="0" smtClean="0">
                <a:hlinkClick r:id="rId4"/>
              </a:rPr>
              <a:t>예화</a:t>
            </a:r>
            <a:r>
              <a:rPr lang="en-US" altLang="ko-KR" dirty="0" smtClean="0">
                <a:hlinkClick r:id="rId4"/>
              </a:rPr>
              <a:t>).09 - YouTube</a:t>
            </a:r>
            <a:endParaRPr lang="en-US" altLang="ko-KR" dirty="0" smtClean="0"/>
          </a:p>
          <a:p>
            <a:endParaRPr lang="en-US" altLang="ko-KR" dirty="0" smtClean="0"/>
          </a:p>
          <a:p>
            <a:r>
              <a:rPr lang="en-US" altLang="ko-KR" b="1" dirty="0" smtClean="0">
                <a:hlinkClick r:id="rId5"/>
              </a:rPr>
              <a:t>lec</a:t>
            </a:r>
            <a:r>
              <a:rPr lang="en-US" altLang="ko-KR" dirty="0" smtClean="0">
                <a:hlinkClick r:id="rId5"/>
              </a:rPr>
              <a:t>.09-</a:t>
            </a:r>
            <a:r>
              <a:rPr lang="ko-KR" altLang="en-US" dirty="0" err="1" smtClean="0">
                <a:hlinkClick r:id="rId5"/>
              </a:rPr>
              <a:t>처방하기전에</a:t>
            </a:r>
            <a:r>
              <a:rPr lang="ko-KR" altLang="en-US" dirty="0" smtClean="0">
                <a:hlinkClick r:id="rId5"/>
              </a:rPr>
              <a:t> 진단하라 </a:t>
            </a:r>
            <a:r>
              <a:rPr lang="en-US" altLang="ko-KR" dirty="0" smtClean="0">
                <a:hlinkClick r:id="rId5"/>
              </a:rPr>
              <a:t>- YouTube</a:t>
            </a:r>
            <a:r>
              <a:rPr lang="ko-KR" altLang="en-US" dirty="0" smtClean="0"/>
              <a:t>  </a:t>
            </a:r>
            <a:endParaRPr lang="en-US" altLang="ko-KR" dirty="0" smtClean="0"/>
          </a:p>
          <a:p>
            <a:endParaRPr lang="en-US" altLang="ko-KR" dirty="0" smtClean="0"/>
          </a:p>
          <a:p>
            <a:r>
              <a:rPr lang="ko-KR" altLang="en-US" dirty="0" smtClean="0">
                <a:hlinkClick r:id="rId6"/>
              </a:rPr>
              <a:t>성공하는 사람들</a:t>
            </a:r>
            <a:r>
              <a:rPr lang="ko-KR" altLang="en-US" b="1" dirty="0" smtClean="0">
                <a:hlinkClick r:id="rId6"/>
              </a:rPr>
              <a:t>의</a:t>
            </a:r>
            <a:r>
              <a:rPr lang="ko-KR" altLang="en-US" dirty="0" smtClean="0">
                <a:hlinkClick r:id="rId6"/>
              </a:rPr>
              <a:t> </a:t>
            </a:r>
            <a:r>
              <a:rPr lang="en-US" altLang="ko-KR" dirty="0" smtClean="0">
                <a:hlinkClick r:id="rId6"/>
              </a:rPr>
              <a:t>7</a:t>
            </a:r>
            <a:r>
              <a:rPr lang="ko-KR" altLang="en-US" dirty="0" smtClean="0">
                <a:hlinkClick r:id="rId6"/>
              </a:rPr>
              <a:t>가지 습관</a:t>
            </a:r>
            <a:r>
              <a:rPr lang="ko-KR" altLang="en-US" dirty="0" smtClean="0"/>
              <a:t> </a:t>
            </a:r>
            <a:endParaRPr lang="ko-KR" altLang="en-US" dirty="0"/>
          </a:p>
        </p:txBody>
      </p:sp>
      <p:sp>
        <p:nvSpPr>
          <p:cNvPr id="3" name="제목 2"/>
          <p:cNvSpPr>
            <a:spLocks noGrp="1"/>
          </p:cNvSpPr>
          <p:nvPr>
            <p:ph type="title"/>
          </p:nvPr>
        </p:nvSpPr>
        <p:spPr/>
        <p:txBody>
          <a:bodyPr/>
          <a:lstStyle/>
          <a:p>
            <a:r>
              <a:rPr lang="ko-KR" altLang="en-US" dirty="0" smtClean="0">
                <a:hlinkClick r:id="rId6"/>
              </a:rPr>
              <a:t>성공하는 사람들</a:t>
            </a:r>
            <a:r>
              <a:rPr lang="ko-KR" altLang="en-US" b="1" dirty="0" smtClean="0">
                <a:hlinkClick r:id="rId6"/>
              </a:rPr>
              <a:t>의</a:t>
            </a:r>
            <a:r>
              <a:rPr lang="ko-KR" altLang="en-US" dirty="0" smtClean="0">
                <a:hlinkClick r:id="rId6"/>
              </a:rPr>
              <a:t> </a:t>
            </a:r>
            <a:r>
              <a:rPr lang="en-US" altLang="ko-KR" dirty="0" smtClean="0">
                <a:hlinkClick r:id="rId6"/>
              </a:rPr>
              <a:t>7</a:t>
            </a:r>
            <a:r>
              <a:rPr lang="ko-KR" altLang="en-US" dirty="0" smtClean="0">
                <a:hlinkClick r:id="rId6"/>
              </a:rPr>
              <a:t>가지 습관</a:t>
            </a:r>
            <a:r>
              <a:rPr lang="ko-KR" altLang="en-US" dirty="0" smtClean="0"/>
              <a:t> </a:t>
            </a:r>
            <a:endParaRPr lang="ko-KR" altLang="en-US" dirty="0"/>
          </a:p>
        </p:txBody>
      </p:sp>
    </p:spTree>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ko-KR" altLang="en-US" b="1" dirty="0" err="1" smtClean="0">
                <a:hlinkClick r:id="rId2"/>
              </a:rPr>
              <a:t>영단어</a:t>
            </a:r>
            <a:r>
              <a:rPr lang="ko-KR" altLang="en-US" b="1" dirty="0" smtClean="0">
                <a:hlinkClick r:id="rId2"/>
              </a:rPr>
              <a:t> </a:t>
            </a:r>
            <a:r>
              <a:rPr lang="ko-KR" altLang="en-US" b="1" dirty="0" err="1" smtClean="0">
                <a:hlinkClick r:id="rId2"/>
              </a:rPr>
              <a:t>암기법</a:t>
            </a:r>
            <a:r>
              <a:rPr lang="ko-KR" altLang="en-US" dirty="0" smtClean="0">
                <a:hlinkClick r:id="rId2"/>
              </a:rPr>
              <a:t> </a:t>
            </a:r>
            <a:r>
              <a:rPr lang="en-US" altLang="ko-KR" dirty="0" smtClean="0">
                <a:hlinkClick r:id="rId2"/>
              </a:rPr>
              <a:t>- YouTube</a:t>
            </a:r>
            <a:r>
              <a:rPr lang="ko-KR" altLang="en-US" dirty="0" smtClean="0"/>
              <a:t> </a:t>
            </a:r>
            <a:endParaRPr lang="en-US" altLang="ko-KR" dirty="0" smtClean="0"/>
          </a:p>
          <a:p>
            <a:r>
              <a:rPr lang="en-US" altLang="ko-KR" dirty="0" smtClean="0">
                <a:hlinkClick r:id="rId3"/>
              </a:rPr>
              <a:t>http://www.youtube.com/watch?v=vLmf4R_ajqA&amp;feature=related</a:t>
            </a:r>
            <a:endParaRPr lang="en-US" altLang="ko-KR" dirty="0" smtClean="0"/>
          </a:p>
          <a:p>
            <a:endParaRPr lang="en-US" altLang="ko-KR" dirty="0" smtClean="0"/>
          </a:p>
          <a:p>
            <a:r>
              <a:rPr lang="ko-KR" altLang="en-US" b="1" dirty="0" err="1" smtClean="0">
                <a:hlinkClick r:id="rId4"/>
              </a:rPr>
              <a:t>영단어</a:t>
            </a:r>
            <a:r>
              <a:rPr lang="ko-KR" altLang="en-US" b="1" dirty="0" smtClean="0">
                <a:hlinkClick r:id="rId4"/>
              </a:rPr>
              <a:t> </a:t>
            </a:r>
            <a:r>
              <a:rPr lang="ko-KR" altLang="en-US" b="1" dirty="0" err="1" smtClean="0">
                <a:hlinkClick r:id="rId4"/>
              </a:rPr>
              <a:t>암기법</a:t>
            </a:r>
            <a:r>
              <a:rPr lang="ko-KR" altLang="en-US" dirty="0" smtClean="0">
                <a:hlinkClick r:id="rId4"/>
              </a:rPr>
              <a:t> </a:t>
            </a:r>
            <a:r>
              <a:rPr lang="en-US" altLang="ko-KR" dirty="0" smtClean="0">
                <a:hlinkClick r:id="rId4"/>
              </a:rPr>
              <a:t>- </a:t>
            </a:r>
            <a:r>
              <a:rPr lang="ko-KR" altLang="en-US" dirty="0" err="1" smtClean="0">
                <a:hlinkClick r:id="rId4"/>
              </a:rPr>
              <a:t>공신닷컴</a:t>
            </a:r>
            <a:r>
              <a:rPr lang="ko-KR" altLang="en-US" dirty="0" smtClean="0"/>
              <a:t> </a:t>
            </a:r>
            <a:endParaRPr lang="en-US" altLang="ko-KR" dirty="0" smtClean="0"/>
          </a:p>
          <a:p>
            <a:endParaRPr lang="en-US" altLang="ko-KR" dirty="0" smtClean="0"/>
          </a:p>
          <a:p>
            <a:endParaRPr lang="ko-KR" altLang="en-US" dirty="0"/>
          </a:p>
        </p:txBody>
      </p:sp>
      <p:sp>
        <p:nvSpPr>
          <p:cNvPr id="3" name="제목 2"/>
          <p:cNvSpPr>
            <a:spLocks noGrp="1"/>
          </p:cNvSpPr>
          <p:nvPr>
            <p:ph type="title"/>
          </p:nvPr>
        </p:nvSpPr>
        <p:spPr/>
        <p:txBody>
          <a:bodyPr/>
          <a:lstStyle/>
          <a:p>
            <a:r>
              <a:rPr lang="ko-KR" altLang="en-US" b="1" dirty="0" smtClean="0">
                <a:hlinkClick r:id="rId2"/>
              </a:rPr>
              <a:t>영단어 암기법</a:t>
            </a:r>
            <a:r>
              <a:rPr lang="ko-KR" altLang="en-US" dirty="0" smtClean="0">
                <a:hlinkClick r:id="rId2"/>
              </a:rPr>
              <a:t> </a:t>
            </a:r>
            <a:r>
              <a:rPr lang="en-US" altLang="ko-KR" dirty="0" smtClean="0">
                <a:hlinkClick r:id="rId2"/>
              </a:rPr>
              <a:t>- YouTube</a:t>
            </a:r>
            <a:r>
              <a:rPr lang="ko-KR" altLang="en-US" dirty="0" smtClean="0"/>
              <a:t> </a:t>
            </a:r>
            <a:endParaRPr lang="ko-KR" alt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"...I am certain that after the dust of centuries has passed over our cities, we, too, will be remembered not for victories or defeats in battle or in politics, but for our contribution to the human spirit."</a:t>
            </a:r>
          </a:p>
          <a:p>
            <a:r>
              <a:rPr lang="en-US" altLang="ko-KR" dirty="0" smtClean="0"/>
              <a:t>"It may be different elsewhere. But democratic society- in it, the highest duty of the writer, the composer, the artist is to remain true to himself and to let the chips fall where they may."</a:t>
            </a:r>
          </a:p>
          <a:p>
            <a:r>
              <a:rPr lang="en-US" altLang="ko-KR" dirty="0" smtClean="0"/>
              <a:t>"Those who make peaceful revolution impossible will make violent revolution inevitable."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"Forgive your enemies, </a:t>
            </a:r>
          </a:p>
          <a:p>
            <a:r>
              <a:rPr lang="en-US" altLang="ko-KR" dirty="0" smtClean="0"/>
              <a:t>but never forget their names."</a:t>
            </a:r>
          </a:p>
          <a:p>
            <a:endParaRPr lang="en-US" altLang="ko-KR" dirty="0" smtClean="0"/>
          </a:p>
          <a:p>
            <a:endParaRPr lang="en-US" altLang="ko-KR" dirty="0" smtClean="0"/>
          </a:p>
          <a:p>
            <a:r>
              <a:rPr lang="en-US" altLang="ko-KR" dirty="0" smtClean="0"/>
              <a:t>"Change is the law of life. </a:t>
            </a:r>
          </a:p>
          <a:p>
            <a:r>
              <a:rPr lang="en-US" altLang="ko-KR" dirty="0" smtClean="0"/>
              <a:t>And those who look only to </a:t>
            </a:r>
          </a:p>
          <a:p>
            <a:r>
              <a:rPr lang="en-US" altLang="ko-KR" dirty="0" smtClean="0"/>
              <a:t>the past or the present </a:t>
            </a:r>
          </a:p>
          <a:p>
            <a:r>
              <a:rPr lang="en-US" altLang="ko-KR" dirty="0" smtClean="0"/>
              <a:t>are certain to miss the future."</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"If this nation is to be wise as well as strong, if we are to achieve our destiny, then we need more new ideas for more wise men reading more good books in more public libraries. These libraries should be open to all — except the censor. We must know all the facts and hear all the alternatives and listen to all the criticisms. Let us welcome controversial books and controversial authors. For the Bill of Rights is the guardian of our security as well as our liberty."</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"Children are the world's most valuable resource </a:t>
            </a:r>
          </a:p>
          <a:p>
            <a:r>
              <a:rPr lang="en-US" altLang="ko-KR" dirty="0" smtClean="0"/>
              <a:t>and its best hope for the future.“</a:t>
            </a:r>
          </a:p>
          <a:p>
            <a:endParaRPr lang="en-US" altLang="ko-KR" dirty="0" smtClean="0"/>
          </a:p>
          <a:p>
            <a:endParaRPr lang="en-US" altLang="ko-KR" dirty="0" smtClean="0"/>
          </a:p>
          <a:p>
            <a:r>
              <a:rPr lang="en-US" altLang="ko-KR" dirty="0" smtClean="0"/>
              <a:t>"And so, my fellow Americans, </a:t>
            </a:r>
          </a:p>
          <a:p>
            <a:r>
              <a:rPr lang="en-US" altLang="ko-KR" dirty="0" smtClean="0"/>
              <a:t>ask not what your country can do for you; </a:t>
            </a:r>
          </a:p>
          <a:p>
            <a:r>
              <a:rPr lang="en-US" altLang="ko-KR" dirty="0" smtClean="0"/>
              <a:t>ask what you can do for your country."</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dirty="0" smtClean="0"/>
              <a:t>"The United States, as the world knows, will never start a war. We do not want a war. We do not now expect a war. This generation of Americans has already had enough — more than enough — of war and hate and oppression. We shall be prepared if others wish it. We shall be alert to try to stop it. But we shall also do our part to build a world of peace where the weak are safe and the strong are just. We are not helpless before that task or hopeless of its success.“</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"Conformity is the jailer of freedom </a:t>
            </a:r>
          </a:p>
          <a:p>
            <a:r>
              <a:rPr lang="en-US" altLang="ko-KR" dirty="0" smtClean="0"/>
              <a:t>  and the enemy of growth.“</a:t>
            </a:r>
          </a:p>
          <a:p>
            <a:endParaRPr lang="en-US" altLang="ko-KR" dirty="0" smtClean="0"/>
          </a:p>
          <a:p>
            <a:r>
              <a:rPr lang="en-US" altLang="ko-KR" dirty="0" smtClean="0"/>
              <a:t>"The Constitution makes us </a:t>
            </a:r>
          </a:p>
          <a:p>
            <a:r>
              <a:rPr lang="en-US" altLang="ko-KR" dirty="0" smtClean="0"/>
              <a:t> not rivals for power </a:t>
            </a:r>
          </a:p>
          <a:p>
            <a:r>
              <a:rPr lang="en-US" altLang="ko-KR" dirty="0" smtClean="0"/>
              <a:t> but partners for progress."</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"I can assure you that every degree of mind </a:t>
            </a:r>
          </a:p>
          <a:p>
            <a:r>
              <a:rPr lang="en-US" altLang="ko-KR" dirty="0" smtClean="0"/>
              <a:t>and spirit that I possess will be devoted to </a:t>
            </a:r>
          </a:p>
          <a:p>
            <a:r>
              <a:rPr lang="en-US" altLang="ko-KR" dirty="0" smtClean="0"/>
              <a:t>the long-range interests of the United States </a:t>
            </a:r>
          </a:p>
          <a:p>
            <a:r>
              <a:rPr lang="en-US" altLang="ko-KR" dirty="0" smtClean="0"/>
              <a:t>and to the cause of freedom around the world."</a:t>
            </a:r>
          </a:p>
          <a:p>
            <a:endParaRPr lang="en-US" altLang="ko-KR" dirty="0" smtClean="0"/>
          </a:p>
          <a:p>
            <a:r>
              <a:rPr lang="en-US" altLang="ko-KR" dirty="0" smtClean="0"/>
              <a:t>"We can say with some assurance that, </a:t>
            </a:r>
          </a:p>
          <a:p>
            <a:r>
              <a:rPr lang="en-US" altLang="ko-KR" dirty="0" smtClean="0"/>
              <a:t>although children may be the victims of fate, </a:t>
            </a:r>
          </a:p>
          <a:p>
            <a:r>
              <a:rPr lang="en-US" altLang="ko-KR" dirty="0" smtClean="0"/>
              <a:t>they will not be the victims of our neglect."</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dirty="0" smtClean="0"/>
              <a:t>"Let us think of education as the means of developing our greatest abilities, because in each of us there is a private hope and dream which, fulfilled, can be translated into benefit for everyone and greater strength for our nation."</a:t>
            </a:r>
          </a:p>
          <a:p>
            <a:r>
              <a:rPr lang="en-US" altLang="ko-KR" dirty="0" smtClean="0"/>
              <a:t>"A child </a:t>
            </a:r>
            <a:r>
              <a:rPr lang="en-US" altLang="ko-KR" dirty="0" err="1" smtClean="0"/>
              <a:t>miseducated</a:t>
            </a:r>
            <a:r>
              <a:rPr lang="en-US" altLang="ko-KR" dirty="0" smtClean="0"/>
              <a:t> is a child lost."</a:t>
            </a:r>
          </a:p>
          <a:p>
            <a:r>
              <a:rPr lang="en-US" altLang="ko-KR" dirty="0" smtClean="0"/>
              <a:t>"Mankind must put an end to war or war will put an end to mankind.“</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내용 개체 틀 3"/>
          <p:cNvGraphicFramePr>
            <a:graphicFrameLocks noGrp="1"/>
          </p:cNvGraphicFramePr>
          <p:nvPr>
            <p:ph idx="1"/>
          </p:nvPr>
        </p:nvGraphicFramePr>
        <p:xfrm>
          <a:off x="457200" y="1524000"/>
          <a:ext cx="8229600" cy="466344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pPr latinLnBrk="1"/>
                      <a:r>
                        <a:rPr lang="en-US" altLang="ko-KR" dirty="0" smtClean="0"/>
                        <a:t>Complex</a:t>
                      </a:r>
                      <a:endParaRPr lang="ko-KR" altLang="en-US" dirty="0"/>
                    </a:p>
                  </a:txBody>
                  <a:tcPr/>
                </a:tc>
                <a:tc>
                  <a:txBody>
                    <a:bodyPr/>
                    <a:lstStyle/>
                    <a:p>
                      <a:pPr latinLnBrk="1"/>
                      <a:r>
                        <a:rPr lang="ko-KR" altLang="en-US" dirty="0" smtClean="0"/>
                        <a:t>서로 연관</a:t>
                      </a:r>
                      <a:r>
                        <a:rPr lang="en-US" altLang="ko-KR" dirty="0" smtClean="0"/>
                        <a:t>?</a:t>
                      </a:r>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서로 작용</a:t>
                      </a:r>
                      <a:r>
                        <a:rPr lang="en-US" altLang="ko-KR" dirty="0" smtClean="0"/>
                        <a:t>?</a:t>
                      </a:r>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부분</a:t>
                      </a:r>
                      <a:r>
                        <a:rPr lang="en-US" altLang="ko-KR" dirty="0" smtClean="0"/>
                        <a:t>,</a:t>
                      </a:r>
                      <a:r>
                        <a:rPr lang="ko-KR" altLang="en-US" dirty="0" smtClean="0"/>
                        <a:t>요소</a:t>
                      </a:r>
                      <a:endParaRPr lang="ko-KR" altLang="en-US" dirty="0"/>
                    </a:p>
                  </a:txBody>
                  <a:tcPr/>
                </a:tc>
                <a:tc>
                  <a:txBody>
                    <a:bodyPr/>
                    <a:lstStyle/>
                    <a:p>
                      <a:pPr latinLnBrk="1"/>
                      <a:r>
                        <a:rPr lang="ko-KR" altLang="en-US" dirty="0" smtClean="0"/>
                        <a:t>가지가지의</a:t>
                      </a:r>
                      <a:endParaRPr lang="en-US" altLang="ko-KR" dirty="0" smtClean="0"/>
                    </a:p>
                    <a:p>
                      <a:pPr latinLnBrk="1"/>
                      <a:r>
                        <a:rPr lang="ko-KR" altLang="en-US" dirty="0" smtClean="0"/>
                        <a:t>요소</a:t>
                      </a:r>
                      <a:endParaRPr lang="en-US" altLang="ko-KR"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정신</a:t>
                      </a:r>
                      <a:r>
                        <a:rPr lang="en-US" altLang="ko-KR" dirty="0" smtClean="0"/>
                        <a:t>,</a:t>
                      </a:r>
                      <a:r>
                        <a:rPr lang="ko-KR" altLang="en-US" dirty="0" smtClean="0"/>
                        <a:t>정서적</a:t>
                      </a:r>
                      <a:endParaRPr lang="ko-KR" altLang="en-US" dirty="0"/>
                    </a:p>
                  </a:txBody>
                  <a:tcPr/>
                </a:tc>
                <a:tc>
                  <a:txBody>
                    <a:bodyPr/>
                    <a:lstStyle/>
                    <a:p>
                      <a:pPr latinLnBrk="1"/>
                      <a:r>
                        <a:rPr lang="en-US" altLang="ko-KR" dirty="0" smtClean="0"/>
                        <a:t>Confusion</a:t>
                      </a:r>
                    </a:p>
                    <a:p>
                      <a:pPr latinLnBrk="1"/>
                      <a:endParaRPr lang="en-US" altLang="ko-KR" dirty="0" smtClean="0"/>
                    </a:p>
                    <a:p>
                      <a:pPr latinLnBrk="1"/>
                      <a:r>
                        <a:rPr lang="en-US" altLang="ko-KR" dirty="0" smtClean="0"/>
                        <a:t>Chaos</a:t>
                      </a:r>
                      <a:endParaRPr lang="ko-KR" altLang="en-US" dirty="0"/>
                    </a:p>
                  </a:txBody>
                  <a:tcPr/>
                </a:tc>
                <a:tc>
                  <a:txBody>
                    <a:bodyPr/>
                    <a:lstStyle/>
                    <a:p>
                      <a:pPr latinLnBrk="1"/>
                      <a:r>
                        <a:rPr lang="en-US" altLang="ko-KR" dirty="0" smtClean="0"/>
                        <a:t>Connection</a:t>
                      </a:r>
                    </a:p>
                    <a:p>
                      <a:pPr latinLnBrk="1"/>
                      <a:r>
                        <a:rPr lang="en-US" altLang="ko-KR" dirty="0" smtClean="0"/>
                        <a:t>Connote </a:t>
                      </a:r>
                      <a:r>
                        <a:rPr lang="ko-KR" altLang="en-US" dirty="0" smtClean="0"/>
                        <a:t>의미</a:t>
                      </a:r>
                      <a:endParaRPr lang="en-US" altLang="ko-KR" dirty="0" smtClean="0"/>
                    </a:p>
                    <a:p>
                      <a:pPr latinLnBrk="1"/>
                      <a:r>
                        <a:rPr lang="en-US" altLang="ko-KR" dirty="0" smtClean="0"/>
                        <a:t>Consent  </a:t>
                      </a:r>
                      <a:r>
                        <a:rPr lang="ko-KR" altLang="en-US" dirty="0" smtClean="0"/>
                        <a:t>동의</a:t>
                      </a:r>
                      <a:endParaRPr lang="ko-KR" altLang="en-US" dirty="0"/>
                    </a:p>
                  </a:txBody>
                  <a:tcPr/>
                </a:tc>
              </a:tr>
              <a:tr h="370840">
                <a:tc>
                  <a:txBody>
                    <a:bodyPr/>
                    <a:lstStyle/>
                    <a:p>
                      <a:pPr latinLnBrk="1"/>
                      <a:r>
                        <a:rPr lang="en-US" altLang="ko-KR" dirty="0" smtClean="0"/>
                        <a:t>Oh!</a:t>
                      </a:r>
                    </a:p>
                    <a:p>
                      <a:pPr latinLnBrk="1"/>
                      <a:r>
                        <a:rPr lang="en-US" altLang="ko-KR" dirty="0" smtClean="0"/>
                        <a:t>OPERA</a:t>
                      </a:r>
                    </a:p>
                    <a:p>
                      <a:pPr latinLnBrk="1"/>
                      <a:r>
                        <a:rPr lang="en-US" altLang="ko-KR" dirty="0" smtClean="0"/>
                        <a:t>Orchestra</a:t>
                      </a:r>
                      <a:endParaRPr lang="ko-KR" altLang="en-US"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감탄   한탄</a:t>
                      </a:r>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영탄   속 탄</a:t>
                      </a:r>
                      <a:r>
                        <a:rPr lang="en-US" altLang="ko-KR" dirty="0" smtClean="0"/>
                        <a:t>!</a:t>
                      </a:r>
                      <a:endParaRPr lang="ko-KR" altLang="en-US" dirty="0"/>
                    </a:p>
                  </a:txBody>
                  <a:tcPr/>
                </a:tc>
                <a:tc>
                  <a:txBody>
                    <a:bodyPr/>
                    <a:lstStyle/>
                    <a:p>
                      <a:pPr latinLnBrk="1"/>
                      <a:r>
                        <a:rPr lang="en-US" altLang="ko-KR" dirty="0" smtClean="0"/>
                        <a:t>Oral Command</a:t>
                      </a:r>
                      <a:endParaRPr lang="ko-KR" altLang="en-US" dirty="0"/>
                    </a:p>
                  </a:txBody>
                  <a:tcPr/>
                </a:tc>
                <a:tc>
                  <a:txBody>
                    <a:bodyPr/>
                    <a:lstStyle/>
                    <a:p>
                      <a:pPr latinLnBrk="1"/>
                      <a:r>
                        <a:rPr lang="en-US" altLang="ko-KR" dirty="0" smtClean="0"/>
                        <a:t>Optimum</a:t>
                      </a:r>
                    </a:p>
                    <a:p>
                      <a:pPr latinLnBrk="1"/>
                      <a:r>
                        <a:rPr lang="ko-KR" altLang="en-US" sz="1400" dirty="0" smtClean="0"/>
                        <a:t>교수의 수</a:t>
                      </a:r>
                      <a:r>
                        <a:rPr lang="en-US" altLang="ko-KR" sz="1400" dirty="0" smtClean="0"/>
                        <a:t>,</a:t>
                      </a:r>
                    </a:p>
                    <a:p>
                      <a:pPr latinLnBrk="1"/>
                      <a:r>
                        <a:rPr lang="ko-KR" altLang="en-US" sz="1400" dirty="0" smtClean="0"/>
                        <a:t>도서관</a:t>
                      </a:r>
                      <a:endParaRPr lang="ko-KR" altLang="en-US" sz="1400" dirty="0"/>
                    </a:p>
                  </a:txBody>
                  <a:tcPr/>
                </a:tc>
                <a:tc>
                  <a:txBody>
                    <a:bodyPr/>
                    <a:lstStyle/>
                    <a:p>
                      <a:pPr latinLnBrk="1"/>
                      <a:r>
                        <a:rPr lang="en-US" altLang="ko-KR" dirty="0" smtClean="0"/>
                        <a:t>Option</a:t>
                      </a:r>
                    </a:p>
                    <a:p>
                      <a:pPr latinLnBrk="1"/>
                      <a:r>
                        <a:rPr lang="ko-KR" altLang="en-US" sz="1400" dirty="0" smtClean="0"/>
                        <a:t>선택의 자유</a:t>
                      </a:r>
                      <a:endParaRPr lang="ko-KR" altLang="en-US" sz="1400" dirty="0"/>
                    </a:p>
                  </a:txBody>
                  <a:tcPr/>
                </a:tc>
              </a:tr>
              <a:tr h="370840">
                <a:tc>
                  <a:txBody>
                    <a:bodyPr/>
                    <a:lstStyle/>
                    <a:p>
                      <a:pPr latinLnBrk="1"/>
                      <a:r>
                        <a:rPr lang="en-US" altLang="ko-KR" dirty="0" smtClean="0"/>
                        <a:t>Arouse</a:t>
                      </a:r>
                    </a:p>
                    <a:p>
                      <a:pPr latinLnBrk="1"/>
                      <a:r>
                        <a:rPr lang="en-US" altLang="ko-KR" dirty="0" smtClean="0"/>
                        <a:t>Acknowledge</a:t>
                      </a:r>
                    </a:p>
                    <a:p>
                      <a:pPr latinLnBrk="1"/>
                      <a:r>
                        <a:rPr lang="en-US" altLang="ko-KR" dirty="0" smtClean="0"/>
                        <a:t>Attorney</a:t>
                      </a:r>
                    </a:p>
                    <a:p>
                      <a:pPr latinLnBrk="1"/>
                      <a:r>
                        <a:rPr lang="en-US" altLang="ko-KR" dirty="0" smtClean="0"/>
                        <a:t>Audience</a:t>
                      </a:r>
                      <a:endParaRPr lang="ko-KR" altLang="en-US" dirty="0"/>
                    </a:p>
                  </a:txBody>
                  <a:tcPr/>
                </a:tc>
                <a:tc>
                  <a:txBody>
                    <a:bodyPr/>
                    <a:lstStyle/>
                    <a:p>
                      <a:pPr latinLnBrk="1"/>
                      <a:r>
                        <a:rPr lang="ko-KR" altLang="en-US" dirty="0" smtClean="0"/>
                        <a:t>깨우다</a:t>
                      </a:r>
                      <a:endParaRPr lang="en-US" altLang="ko-KR"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자극하다</a:t>
                      </a:r>
                      <a:endParaRPr lang="en-US" altLang="ko-KR"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400" dirty="0" smtClean="0"/>
                        <a:t>Armed  to the TEETH</a:t>
                      </a:r>
                      <a:endParaRPr lang="ko-KR" altLang="en-US"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생기게</a:t>
                      </a:r>
                      <a:r>
                        <a:rPr lang="en-US" altLang="ko-KR" dirty="0" smtClean="0"/>
                        <a:t> </a:t>
                      </a:r>
                      <a:r>
                        <a:rPr lang="ko-KR" altLang="en-US" dirty="0" smtClean="0"/>
                        <a:t>하다</a:t>
                      </a:r>
                      <a:endParaRPr lang="en-US" altLang="ko-KR" dirty="0" smtClean="0"/>
                    </a:p>
                    <a:p>
                      <a:pPr latinLnBrk="1"/>
                      <a:r>
                        <a:rPr lang="ko-KR" altLang="en-US" dirty="0" smtClean="0"/>
                        <a:t>일으키게 </a:t>
                      </a:r>
                      <a:endParaRPr lang="en-US" altLang="ko-KR" dirty="0" smtClean="0"/>
                    </a:p>
                    <a:p>
                      <a:pPr latinLnBrk="1"/>
                      <a:r>
                        <a:rPr lang="ko-KR" altLang="en-US" dirty="0" smtClean="0"/>
                        <a:t>하다  </a:t>
                      </a:r>
                      <a:r>
                        <a:rPr lang="en-US" altLang="ko-KR" dirty="0" smtClean="0"/>
                        <a:t>Aural</a:t>
                      </a:r>
                    </a:p>
                    <a:p>
                      <a:pPr latinLnBrk="1"/>
                      <a:r>
                        <a:rPr lang="en-US" altLang="ko-KR" dirty="0" smtClean="0"/>
                        <a:t>Auspice</a:t>
                      </a:r>
                    </a:p>
                    <a:p>
                      <a:pPr latinLnBrk="1"/>
                      <a:r>
                        <a:rPr lang="ko-KR" altLang="en-US" sz="1400" dirty="0" smtClean="0"/>
                        <a:t>보호 찬조 후원</a:t>
                      </a:r>
                      <a:endParaRPr lang="ko-KR" altLang="en-US" sz="1400" dirty="0"/>
                    </a:p>
                  </a:txBody>
                  <a:tcPr/>
                </a:tc>
                <a:tc>
                  <a:txBody>
                    <a:bodyPr/>
                    <a:lstStyle/>
                    <a:p>
                      <a:pPr latinLnBrk="1"/>
                      <a:r>
                        <a:rPr lang="en-US" altLang="ko-KR" dirty="0" smtClean="0"/>
                        <a:t>Apple</a:t>
                      </a:r>
                      <a:r>
                        <a:rPr lang="en-US" altLang="ko-KR" baseline="0" dirty="0" smtClean="0"/>
                        <a:t> of </a:t>
                      </a:r>
                    </a:p>
                    <a:p>
                      <a:pPr latinLnBrk="1"/>
                      <a:r>
                        <a:rPr lang="en-US" altLang="ko-KR" baseline="0" dirty="0" smtClean="0"/>
                        <a:t>one` eye</a:t>
                      </a:r>
                    </a:p>
                    <a:p>
                      <a:pPr latinLnBrk="1"/>
                      <a:r>
                        <a:rPr lang="ko-KR" altLang="en-US" sz="1400" baseline="0" dirty="0" smtClean="0"/>
                        <a:t>대단히 소중하고 귀한</a:t>
                      </a:r>
                      <a:endParaRPr lang="ko-KR" altLang="en-US" sz="1400" dirty="0"/>
                    </a:p>
                  </a:txBody>
                  <a:tcPr/>
                </a:tc>
                <a:tc>
                  <a:txBody>
                    <a:bodyPr/>
                    <a:lstStyle/>
                    <a:p>
                      <a:pPr latinLnBrk="1"/>
                      <a:r>
                        <a:rPr lang="en-US" altLang="ko-KR" dirty="0" smtClean="0"/>
                        <a:t>Appearance</a:t>
                      </a:r>
                    </a:p>
                    <a:p>
                      <a:pPr latinLnBrk="1"/>
                      <a:r>
                        <a:rPr lang="ko-KR" altLang="en-US" dirty="0" smtClean="0"/>
                        <a:t> 겉모양</a:t>
                      </a:r>
                      <a:endParaRPr lang="en-US" altLang="ko-KR" dirty="0" smtClean="0"/>
                    </a:p>
                    <a:p>
                      <a:pPr latinLnBrk="1"/>
                      <a:r>
                        <a:rPr lang="en-US" altLang="ko-KR" dirty="0" smtClean="0"/>
                        <a:t>Aspect</a:t>
                      </a:r>
                    </a:p>
                    <a:p>
                      <a:pPr latinLnBrk="1"/>
                      <a:r>
                        <a:rPr lang="ko-KR" altLang="en-US" dirty="0" smtClean="0"/>
                        <a:t> 특징</a:t>
                      </a:r>
                      <a:endParaRPr lang="ko-KR" altLang="en-US" dirty="0"/>
                    </a:p>
                  </a:txBody>
                  <a:tcPr/>
                </a:tc>
              </a:tr>
              <a:tr h="370840">
                <a:tc>
                  <a:txBody>
                    <a:bodyPr/>
                    <a:lstStyle/>
                    <a:p>
                      <a:pPr latinLnBrk="1"/>
                      <a:r>
                        <a:rPr lang="en-US" altLang="ko-KR" dirty="0" smtClean="0"/>
                        <a:t>Complicated</a:t>
                      </a:r>
                      <a:endParaRPr lang="ko-KR" altLang="en-US" dirty="0"/>
                    </a:p>
                  </a:txBody>
                  <a:tcPr/>
                </a:tc>
                <a:tc>
                  <a:txBody>
                    <a:bodyPr/>
                    <a:lstStyle/>
                    <a:p>
                      <a:pPr latinLnBrk="1"/>
                      <a:r>
                        <a:rPr lang="ko-KR" altLang="en-US" sz="1400" dirty="0" smtClean="0"/>
                        <a:t>이해</a:t>
                      </a:r>
                      <a:r>
                        <a:rPr lang="en-US" altLang="ko-KR" sz="1400" dirty="0" smtClean="0"/>
                        <a:t>.</a:t>
                      </a:r>
                      <a:r>
                        <a:rPr lang="ko-KR" altLang="en-US" sz="1400" dirty="0" smtClean="0"/>
                        <a:t>해결</a:t>
                      </a:r>
                      <a:r>
                        <a:rPr lang="en-US" altLang="ko-KR" sz="1400" dirty="0" smtClean="0"/>
                        <a:t>.</a:t>
                      </a:r>
                    </a:p>
                    <a:p>
                      <a:pPr latinLnBrk="1"/>
                      <a:r>
                        <a:rPr lang="ko-KR" altLang="en-US" sz="1400" dirty="0" smtClean="0"/>
                        <a:t>설명하기</a:t>
                      </a:r>
                      <a:endParaRPr lang="en-US" altLang="ko-KR" sz="1400" dirty="0" smtClean="0"/>
                    </a:p>
                    <a:p>
                      <a:pPr latinLnBrk="1"/>
                      <a:r>
                        <a:rPr lang="ko-KR" altLang="en-US" sz="1400" dirty="0" smtClean="0"/>
                        <a:t>극히 어려운가</a:t>
                      </a:r>
                      <a:r>
                        <a:rPr lang="en-US" altLang="ko-KR" sz="1400" dirty="0" smtClean="0"/>
                        <a:t>?</a:t>
                      </a:r>
                      <a:endParaRPr lang="ko-KR" altLang="en-US" sz="1400" dirty="0"/>
                    </a:p>
                  </a:txBody>
                  <a:tcPr/>
                </a:tc>
                <a:tc>
                  <a:txBody>
                    <a:bodyPr/>
                    <a:lstStyle/>
                    <a:p>
                      <a:pPr latinLnBrk="1"/>
                      <a:r>
                        <a:rPr lang="ko-KR" altLang="en-US" sz="1400" dirty="0" smtClean="0"/>
                        <a:t>오밀조밀한</a:t>
                      </a:r>
                      <a:endParaRPr lang="en-US" altLang="ko-KR" sz="1400" dirty="0" smtClean="0"/>
                    </a:p>
                    <a:p>
                      <a:pPr latinLnBrk="1"/>
                      <a:r>
                        <a:rPr lang="ko-KR" altLang="en-US" sz="1400" dirty="0" smtClean="0"/>
                        <a:t> 관계</a:t>
                      </a:r>
                      <a:endParaRPr lang="en-US" altLang="ko-KR" sz="1400" dirty="0" smtClean="0"/>
                    </a:p>
                    <a:p>
                      <a:pPr latinLnBrk="1"/>
                      <a:r>
                        <a:rPr lang="en-US" altLang="ko-KR" sz="1400" dirty="0" smtClean="0"/>
                        <a:t>multicultural</a:t>
                      </a:r>
                      <a:endParaRPr lang="ko-KR" altLang="en-US" sz="1400" dirty="0"/>
                    </a:p>
                  </a:txBody>
                  <a:tcPr/>
                </a:tc>
                <a:tc>
                  <a:txBody>
                    <a:bodyPr/>
                    <a:lstStyle/>
                    <a:p>
                      <a:pPr latinLnBrk="1"/>
                      <a:r>
                        <a:rPr lang="ko-KR" altLang="en-US" sz="1400" dirty="0" smtClean="0"/>
                        <a:t>복잡한</a:t>
                      </a:r>
                      <a:endParaRPr lang="en-US" altLang="ko-KR" sz="1400" dirty="0" smtClean="0"/>
                    </a:p>
                    <a:p>
                      <a:pPr latinLnBrk="1"/>
                      <a:r>
                        <a:rPr lang="ko-KR" altLang="en-US" sz="1400" dirty="0" smtClean="0"/>
                        <a:t>수학 문제</a:t>
                      </a:r>
                      <a:endParaRPr lang="ko-KR" altLang="en-US" sz="1400" dirty="0"/>
                    </a:p>
                  </a:txBody>
                  <a:tcPr/>
                </a:tc>
                <a:tc>
                  <a:txBody>
                    <a:bodyPr/>
                    <a:lstStyle/>
                    <a:p>
                      <a:pPr latinLnBrk="1"/>
                      <a:r>
                        <a:rPr lang="en-US" altLang="ko-KR" dirty="0" smtClean="0"/>
                        <a:t>Counselor</a:t>
                      </a:r>
                    </a:p>
                    <a:p>
                      <a:pPr latinLnBrk="1"/>
                      <a:r>
                        <a:rPr lang="en-US" altLang="ko-KR" sz="1400" dirty="0" smtClean="0"/>
                        <a:t>Close</a:t>
                      </a:r>
                    </a:p>
                    <a:p>
                      <a:pPr latinLnBrk="1"/>
                      <a:r>
                        <a:rPr lang="en-US" altLang="ko-KR" sz="1400" dirty="0" smtClean="0"/>
                        <a:t>PROXIMITY</a:t>
                      </a:r>
                      <a:endParaRPr lang="ko-KR" altLang="en-US" sz="1400" dirty="0"/>
                    </a:p>
                  </a:txBody>
                  <a:tcPr/>
                </a:tc>
              </a:tr>
              <a:tr h="370840">
                <a:tc>
                  <a:txBody>
                    <a:bodyPr/>
                    <a:lstStyle/>
                    <a:p>
                      <a:pPr latinLnBrk="1"/>
                      <a:r>
                        <a:rPr lang="en-US" altLang="ko-KR" dirty="0" smtClean="0"/>
                        <a:t>Harmony</a:t>
                      </a:r>
                      <a:endParaRPr lang="ko-KR" altLang="en-US"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조화  색 빛</a:t>
                      </a:r>
                      <a:endParaRPr lang="ko-KR" altLang="en-US"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다문화</a:t>
                      </a:r>
                      <a:endParaRPr lang="ko-KR" altLang="en-US" dirty="0"/>
                    </a:p>
                  </a:txBody>
                  <a:tcPr/>
                </a:tc>
                <a:tc>
                  <a:txBody>
                    <a:bodyPr/>
                    <a:lstStyle/>
                    <a:p>
                      <a:pPr latinLnBrk="1"/>
                      <a:r>
                        <a:rPr lang="en-US" altLang="ko-KR" dirty="0" smtClean="0"/>
                        <a:t>Head  or</a:t>
                      </a:r>
                      <a:r>
                        <a:rPr lang="en-US" altLang="ko-KR" baseline="0" dirty="0" smtClean="0"/>
                        <a:t> tail</a:t>
                      </a:r>
                      <a:endParaRPr lang="ko-KR" altLang="en-US" dirty="0"/>
                    </a:p>
                  </a:txBody>
                  <a:tcPr/>
                </a:tc>
                <a:tc>
                  <a:txBody>
                    <a:bodyPr/>
                    <a:lstStyle/>
                    <a:p>
                      <a:pPr latinLnBrk="1"/>
                      <a:r>
                        <a:rPr lang="en-US" altLang="ko-KR" dirty="0" smtClean="0"/>
                        <a:t>Hedonist</a:t>
                      </a:r>
                    </a:p>
                    <a:p>
                      <a:pPr latinLnBrk="1"/>
                      <a:r>
                        <a:rPr lang="en-US" altLang="ko-KR" dirty="0" smtClean="0"/>
                        <a:t>Hegemony</a:t>
                      </a:r>
                      <a:endParaRPr lang="ko-KR" altLang="en-US" dirty="0"/>
                    </a:p>
                  </a:txBody>
                  <a:tcPr/>
                </a:tc>
              </a:tr>
            </a:tbl>
          </a:graphicData>
        </a:graphic>
      </p:graphicFrame>
      <p:sp>
        <p:nvSpPr>
          <p:cNvPr id="3" name="제목 2"/>
          <p:cNvSpPr>
            <a:spLocks noGrp="1"/>
          </p:cNvSpPr>
          <p:nvPr>
            <p:ph type="title"/>
          </p:nvPr>
        </p:nvSpPr>
        <p:spPr/>
        <p:txBody>
          <a:bodyPr/>
          <a:lstStyle/>
          <a:p>
            <a:r>
              <a:rPr lang="en-US" altLang="ko-KR" dirty="0" smtClean="0"/>
              <a:t>Complex</a:t>
            </a:r>
            <a:endParaRPr lang="ko-KR"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"Without belittling the courage with which men have died, we should not forget those acts of courage with which men...have lived. The courage of life is often a less dramatic spectacle than the courage of a final moment; but it is no less a magnificent mixture of triumph and tragedy."</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dirty="0" smtClean="0"/>
              <a:t>"I believe that this nation </a:t>
            </a:r>
          </a:p>
          <a:p>
            <a:r>
              <a:rPr lang="en-US" altLang="ko-KR" dirty="0" smtClean="0"/>
              <a:t>should commit itself to achieving the goal, </a:t>
            </a:r>
          </a:p>
          <a:p>
            <a:r>
              <a:rPr lang="en-US" altLang="ko-KR" dirty="0" smtClean="0"/>
              <a:t>before this decade is out, </a:t>
            </a:r>
          </a:p>
          <a:p>
            <a:r>
              <a:rPr lang="en-US" altLang="ko-KR" dirty="0" smtClean="0"/>
              <a:t>of landing a man on the moon </a:t>
            </a:r>
          </a:p>
          <a:p>
            <a:r>
              <a:rPr lang="en-US" altLang="ko-KR" dirty="0" smtClean="0"/>
              <a:t>and returning him safely to the Earth."</a:t>
            </a:r>
          </a:p>
          <a:p>
            <a:endParaRPr lang="en-US" altLang="ko-KR" dirty="0" smtClean="0"/>
          </a:p>
          <a:p>
            <a:r>
              <a:rPr lang="en-US" altLang="ko-KR" dirty="0" smtClean="0"/>
              <a:t>"War will exist until that distant day </a:t>
            </a:r>
          </a:p>
          <a:p>
            <a:r>
              <a:rPr lang="en-US" altLang="ko-KR" dirty="0" smtClean="0"/>
              <a:t>when the conscientious objector </a:t>
            </a:r>
          </a:p>
          <a:p>
            <a:r>
              <a:rPr lang="en-US" altLang="ko-KR" dirty="0" smtClean="0"/>
              <a:t>enjoys the same reputation </a:t>
            </a:r>
          </a:p>
          <a:p>
            <a:r>
              <a:rPr lang="en-US" altLang="ko-KR" dirty="0" smtClean="0"/>
              <a:t>and prestige that the warrior does today."</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"A man may die, nations may rise and fall, </a:t>
            </a:r>
          </a:p>
          <a:p>
            <a:r>
              <a:rPr lang="en-US" altLang="ko-KR" dirty="0" smtClean="0"/>
              <a:t>but an idea lives on."</a:t>
            </a:r>
          </a:p>
          <a:p>
            <a:endParaRPr lang="en-US" altLang="ko-KR" dirty="0" smtClean="0"/>
          </a:p>
          <a:p>
            <a:r>
              <a:rPr lang="en-US" altLang="ko-KR" dirty="0" smtClean="0"/>
              <a:t>"If a free society cannot help the many who are poor, </a:t>
            </a:r>
          </a:p>
          <a:p>
            <a:r>
              <a:rPr lang="en-US" altLang="ko-KR" dirty="0" smtClean="0"/>
              <a:t>it cannot save the few who are rich."</a:t>
            </a:r>
          </a:p>
          <a:p>
            <a:endParaRPr lang="en-US" altLang="ko-KR" dirty="0" smtClean="0"/>
          </a:p>
          <a:p>
            <a:r>
              <a:rPr lang="en-US" altLang="ko-KR" dirty="0" smtClean="0"/>
              <a:t>"Freedom is indivisible, </a:t>
            </a:r>
          </a:p>
          <a:p>
            <a:r>
              <a:rPr lang="en-US" altLang="ko-KR" dirty="0" smtClean="0"/>
              <a:t>and when one man is enslaved, </a:t>
            </a:r>
          </a:p>
          <a:p>
            <a:r>
              <a:rPr lang="en-US" altLang="ko-KR" dirty="0" smtClean="0"/>
              <a:t>all are not free."</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"The stories of past courage can define </a:t>
            </a:r>
          </a:p>
          <a:p>
            <a:r>
              <a:rPr lang="en-US" altLang="ko-KR" dirty="0" smtClean="0"/>
              <a:t>that ingredient-- they can teach, </a:t>
            </a:r>
          </a:p>
          <a:p>
            <a:r>
              <a:rPr lang="en-US" altLang="ko-KR" dirty="0" smtClean="0"/>
              <a:t>they can offer hope, they can provide inspiration. </a:t>
            </a:r>
          </a:p>
          <a:p>
            <a:r>
              <a:rPr lang="en-US" altLang="ko-KR" dirty="0" smtClean="0"/>
              <a:t>But they cannot supply courage itself. </a:t>
            </a:r>
          </a:p>
          <a:p>
            <a:r>
              <a:rPr lang="en-US" altLang="ko-KR" dirty="0" smtClean="0"/>
              <a:t>For this each man must look into his own soul."</a:t>
            </a:r>
          </a:p>
          <a:p>
            <a:endParaRPr lang="en-US" altLang="ko-KR" dirty="0" smtClean="0"/>
          </a:p>
          <a:p>
            <a:r>
              <a:rPr lang="en-US" altLang="ko-KR" dirty="0" smtClean="0"/>
              <a:t>"In short, we must face problems </a:t>
            </a:r>
          </a:p>
          <a:p>
            <a:r>
              <a:rPr lang="en-US" altLang="ko-KR" dirty="0" smtClean="0"/>
              <a:t>which do not lend themselves </a:t>
            </a:r>
          </a:p>
          <a:p>
            <a:r>
              <a:rPr lang="en-US" altLang="ko-KR" dirty="0" smtClean="0"/>
              <a:t>to easy or quick or permanent solutions."</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dirty="0" smtClean="0"/>
              <a:t>"It is increasingly clear that no matter what party is in power, so long as our national security needs keep rising, an economy hampered by restrictive tax rates will never produce enough jobs or enough profits.“</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"A revolution is coming - a revolution which will be peaceful if we are wise enough; compassionate if we care enough; successful if we are fortunate enough - but a revolution which is coming whether we will it or not. We can affect its character, we cannot alter its inevitability."</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"Geography has made us neighbors. </a:t>
            </a:r>
          </a:p>
          <a:p>
            <a:r>
              <a:rPr lang="en-US" altLang="ko-KR" dirty="0" smtClean="0"/>
              <a:t>History has made us friends. </a:t>
            </a:r>
          </a:p>
          <a:p>
            <a:r>
              <a:rPr lang="en-US" altLang="ko-KR" dirty="0" smtClean="0"/>
              <a:t>Economics has made us partners, </a:t>
            </a:r>
          </a:p>
          <a:p>
            <a:r>
              <a:rPr lang="en-US" altLang="ko-KR" dirty="0" smtClean="0"/>
              <a:t>and necessity has made us allies. </a:t>
            </a:r>
          </a:p>
          <a:p>
            <a:r>
              <a:rPr lang="en-US" altLang="ko-KR" dirty="0" smtClean="0"/>
              <a:t>Those whom God has so joined together, </a:t>
            </a:r>
          </a:p>
          <a:p>
            <a:r>
              <a:rPr lang="en-US" altLang="ko-KR" dirty="0" smtClean="0"/>
              <a:t>let no man put asunder."</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Source: An email circulating in a poetry email group Give people more than they expect and do it cheerfully.</a:t>
            </a:r>
          </a:p>
          <a:p>
            <a:endParaRPr lang="en-US" altLang="ko-KR" dirty="0" smtClean="0"/>
          </a:p>
          <a:p>
            <a:r>
              <a:rPr lang="en-US" altLang="ko-KR" dirty="0" err="1" smtClean="0"/>
              <a:t>Memorise</a:t>
            </a:r>
            <a:r>
              <a:rPr lang="en-US" altLang="ko-KR" dirty="0" smtClean="0"/>
              <a:t> your </a:t>
            </a:r>
            <a:r>
              <a:rPr lang="en-US" altLang="ko-KR" dirty="0" err="1" smtClean="0"/>
              <a:t>favourite</a:t>
            </a:r>
            <a:r>
              <a:rPr lang="en-US" altLang="ko-KR" dirty="0" smtClean="0"/>
              <a:t> poem.</a:t>
            </a:r>
          </a:p>
          <a:p>
            <a:r>
              <a:rPr lang="en-US" altLang="ko-KR" dirty="0" smtClean="0"/>
              <a:t>Don't believe all you hear, spend all you have or sleep all you want.</a:t>
            </a:r>
          </a:p>
          <a:p>
            <a:r>
              <a:rPr lang="en-US" altLang="ko-KR" dirty="0" smtClean="0"/>
              <a:t>When you say, "I love you," mean it.</a:t>
            </a:r>
          </a:p>
          <a:p>
            <a:r>
              <a:rPr lang="en-US" altLang="ko-KR" dirty="0" smtClean="0"/>
              <a:t>When you say, "I'm sorry," look the person in the eye.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10000"/>
          </a:bodyPr>
          <a:lstStyle/>
          <a:p>
            <a:r>
              <a:rPr lang="en-US" altLang="ko-KR" dirty="0" smtClean="0"/>
              <a:t>Be engaged at least six months before you get married.</a:t>
            </a:r>
          </a:p>
          <a:p>
            <a:endParaRPr lang="en-US" altLang="ko-KR" dirty="0" smtClean="0"/>
          </a:p>
          <a:p>
            <a:r>
              <a:rPr lang="en-US" altLang="ko-KR" dirty="0" smtClean="0"/>
              <a:t>Believe in love at first sight.</a:t>
            </a:r>
          </a:p>
          <a:p>
            <a:endParaRPr lang="en-US" altLang="ko-KR" dirty="0" smtClean="0"/>
          </a:p>
          <a:p>
            <a:r>
              <a:rPr lang="en-US" altLang="ko-KR" dirty="0" smtClean="0"/>
              <a:t>Never laugh at anyone's dreams. People who don't have dreams don't have much.</a:t>
            </a:r>
          </a:p>
          <a:p>
            <a:endParaRPr lang="en-US" altLang="ko-KR" dirty="0" smtClean="0"/>
          </a:p>
          <a:p>
            <a:r>
              <a:rPr lang="en-US" altLang="ko-KR" dirty="0" smtClean="0"/>
              <a:t>Love deeply and passionately. You might get hurt but it's the only way to live life completely.</a:t>
            </a:r>
          </a:p>
          <a:p>
            <a:endParaRPr lang="en-US" altLang="ko-KR" dirty="0" smtClean="0"/>
          </a:p>
          <a:p>
            <a:r>
              <a:rPr lang="en-US" altLang="ko-KR" dirty="0" smtClean="0"/>
              <a:t>In disagreements, fight fairly. No name calling.</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Don't judge people by their relatives.</a:t>
            </a:r>
          </a:p>
          <a:p>
            <a:r>
              <a:rPr lang="en-US" altLang="ko-KR" dirty="0" smtClean="0"/>
              <a:t>Talk slowly but think quickly.</a:t>
            </a:r>
          </a:p>
          <a:p>
            <a:r>
              <a:rPr lang="en-US" altLang="ko-KR" dirty="0" smtClean="0"/>
              <a:t>When someone asks you a question you don't want to answer, smile and ask, "Why do you want to know?"</a:t>
            </a:r>
          </a:p>
          <a:p>
            <a:r>
              <a:rPr lang="en-US" altLang="ko-KR" dirty="0" smtClean="0"/>
              <a:t>Remember that great love and great achievements involve great risk.</a:t>
            </a:r>
          </a:p>
          <a:p>
            <a:r>
              <a:rPr lang="en-US" altLang="ko-KR" dirty="0" smtClean="0"/>
              <a:t>Say "bless you" when you hear someone sneeze.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내용 개체 틀 3"/>
          <p:cNvGraphicFramePr>
            <a:graphicFrameLocks noGrp="1"/>
          </p:cNvGraphicFramePr>
          <p:nvPr>
            <p:ph idx="1"/>
          </p:nvPr>
        </p:nvGraphicFramePr>
        <p:xfrm>
          <a:off x="457200" y="1524000"/>
          <a:ext cx="8229600" cy="466344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pPr latinLnBrk="1"/>
                      <a:r>
                        <a:rPr lang="en-US" altLang="ko-KR" dirty="0" smtClean="0"/>
                        <a:t>Clean</a:t>
                      </a:r>
                    </a:p>
                    <a:p>
                      <a:pPr latinLnBrk="1"/>
                      <a:endParaRPr lang="en-US" altLang="ko-KR" dirty="0" smtClean="0"/>
                    </a:p>
                    <a:p>
                      <a:pPr latinLnBrk="1"/>
                      <a:r>
                        <a:rPr lang="en-US" altLang="ko-KR" dirty="0" smtClean="0"/>
                        <a:t>Cleanse</a:t>
                      </a:r>
                      <a:endParaRPr lang="ko-KR" altLang="en-US" dirty="0"/>
                    </a:p>
                  </a:txBody>
                  <a:tcPr/>
                </a:tc>
                <a:tc>
                  <a:txBody>
                    <a:bodyPr/>
                    <a:lstStyle/>
                    <a:p>
                      <a:pPr latinLnBrk="1"/>
                      <a:r>
                        <a:rPr lang="ko-KR" altLang="en-US" dirty="0" smtClean="0"/>
                        <a:t>청결</a:t>
                      </a:r>
                      <a:endParaRPr lang="en-US" altLang="ko-KR" dirty="0" smtClean="0"/>
                    </a:p>
                    <a:p>
                      <a:pPr latinLnBrk="1"/>
                      <a:endParaRPr lang="en-US" altLang="ko-KR" dirty="0" smtClean="0"/>
                    </a:p>
                    <a:p>
                      <a:pPr latinLnBrk="1"/>
                      <a:r>
                        <a:rPr lang="ko-KR" altLang="en-US" dirty="0" smtClean="0"/>
                        <a:t>비유  도덕 </a:t>
                      </a:r>
                      <a:endParaRPr lang="en-US" altLang="ko-KR" dirty="0" smtClean="0"/>
                    </a:p>
                    <a:p>
                      <a:pPr latinLnBrk="1"/>
                      <a:r>
                        <a:rPr lang="ko-KR" altLang="en-US" dirty="0" smtClean="0"/>
                        <a:t>정신 의례</a:t>
                      </a:r>
                      <a:endParaRPr lang="ko-KR" altLang="en-US" dirty="0"/>
                    </a:p>
                  </a:txBody>
                  <a:tcPr/>
                </a:tc>
                <a:tc>
                  <a:txBody>
                    <a:bodyPr/>
                    <a:lstStyle/>
                    <a:p>
                      <a:pPr latinLnBrk="1"/>
                      <a:r>
                        <a:rPr lang="ko-KR" altLang="en-US" dirty="0" smtClean="0"/>
                        <a:t>빨거나  솔질</a:t>
                      </a:r>
                      <a:endParaRPr lang="ko-KR" altLang="en-US" dirty="0"/>
                    </a:p>
                  </a:txBody>
                  <a:tcPr/>
                </a:tc>
                <a:tc>
                  <a:txBody>
                    <a:bodyPr/>
                    <a:lstStyle/>
                    <a:p>
                      <a:pPr latinLnBrk="1"/>
                      <a:r>
                        <a:rPr lang="ko-KR" altLang="en-US" dirty="0" smtClean="0"/>
                        <a:t>완전히</a:t>
                      </a:r>
                      <a:endParaRPr lang="en-US" altLang="ko-KR" dirty="0" smtClean="0"/>
                    </a:p>
                    <a:p>
                      <a:pPr latinLnBrk="1"/>
                      <a:endParaRPr lang="en-US" altLang="ko-KR" dirty="0" smtClean="0"/>
                    </a:p>
                    <a:p>
                      <a:pPr latinLnBrk="1"/>
                      <a:r>
                        <a:rPr lang="ko-KR" altLang="en-US" dirty="0" smtClean="0"/>
                        <a:t>화학약품</a:t>
                      </a:r>
                      <a:endParaRPr lang="ko-KR" altLang="en-US" dirty="0"/>
                    </a:p>
                  </a:txBody>
                  <a:tcPr/>
                </a:tc>
                <a:tc>
                  <a:txBody>
                    <a:bodyPr/>
                    <a:lstStyle/>
                    <a:p>
                      <a:pPr latinLnBrk="1"/>
                      <a:r>
                        <a:rPr lang="ko-KR" altLang="en-US" dirty="0" smtClean="0"/>
                        <a:t>말끔히</a:t>
                      </a:r>
                      <a:endParaRPr lang="ko-KR" altLang="en-US" dirty="0"/>
                    </a:p>
                  </a:txBody>
                  <a:tcPr/>
                </a:tc>
              </a:tr>
              <a:tr h="370840">
                <a:tc>
                  <a:txBody>
                    <a:bodyPr/>
                    <a:lstStyle/>
                    <a:p>
                      <a:pPr latinLnBrk="1"/>
                      <a:r>
                        <a:rPr lang="en-US" altLang="ko-KR" dirty="0" smtClean="0"/>
                        <a:t>O </a:t>
                      </a:r>
                      <a:r>
                        <a:rPr lang="en-US" altLang="ko-KR" dirty="0" err="1" smtClean="0"/>
                        <a:t>ratory</a:t>
                      </a:r>
                      <a:endParaRPr lang="ko-KR" altLang="en-US" dirty="0"/>
                    </a:p>
                  </a:txBody>
                  <a:tcPr/>
                </a:tc>
                <a:tc>
                  <a:txBody>
                    <a:bodyPr/>
                    <a:lstStyle/>
                    <a:p>
                      <a:pPr latinLnBrk="1"/>
                      <a:r>
                        <a:rPr lang="ko-KR" altLang="en-US" dirty="0" smtClean="0"/>
                        <a:t>기도실</a:t>
                      </a:r>
                      <a:endParaRPr lang="en-US" altLang="ko-KR"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err="1" smtClean="0"/>
                        <a:t>마음빌기</a:t>
                      </a:r>
                      <a:endParaRPr lang="ko-KR" altLang="en-US"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err="1" smtClean="0"/>
                        <a:t>생각쌓기</a:t>
                      </a:r>
                      <a:endParaRPr lang="en-US" altLang="ko-KR"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계획지층</a:t>
                      </a:r>
                      <a:endParaRPr lang="ko-KR" altLang="en-US" dirty="0"/>
                    </a:p>
                  </a:txBody>
                  <a:tcPr/>
                </a:tc>
                <a:tc>
                  <a:txBody>
                    <a:bodyPr/>
                    <a:lstStyle/>
                    <a:p>
                      <a:pPr latinLnBrk="1"/>
                      <a:r>
                        <a:rPr lang="en-US" altLang="ko-KR" dirty="0" smtClean="0"/>
                        <a:t>Own </a:t>
                      </a:r>
                      <a:r>
                        <a:rPr lang="en-US" altLang="ko-KR" baseline="0" dirty="0" smtClean="0"/>
                        <a:t> worst enemy </a:t>
                      </a:r>
                      <a:r>
                        <a:rPr lang="ko-KR" altLang="en-US" baseline="0" dirty="0" smtClean="0"/>
                        <a:t>걸림돌</a:t>
                      </a:r>
                      <a:endParaRPr lang="ko-KR" altLang="en-US" dirty="0"/>
                    </a:p>
                  </a:txBody>
                  <a:tcPr/>
                </a:tc>
                <a:tc>
                  <a:txBody>
                    <a:bodyPr/>
                    <a:lstStyle/>
                    <a:p>
                      <a:pPr latinLnBrk="1"/>
                      <a:r>
                        <a:rPr lang="en-US" altLang="ko-KR" dirty="0" smtClean="0"/>
                        <a:t>Callus</a:t>
                      </a:r>
                    </a:p>
                    <a:p>
                      <a:pPr latinLnBrk="1"/>
                      <a:r>
                        <a:rPr lang="ko-KR" altLang="en-US" dirty="0" smtClean="0"/>
                        <a:t>굳은 살</a:t>
                      </a:r>
                      <a:r>
                        <a:rPr lang="en-US" altLang="ko-KR" dirty="0" smtClean="0"/>
                        <a:t>,</a:t>
                      </a:r>
                      <a:r>
                        <a:rPr lang="ko-KR" altLang="en-US" dirty="0" smtClean="0"/>
                        <a:t>못</a:t>
                      </a:r>
                      <a:endParaRPr lang="ko-KR" altLang="en-US" dirty="0"/>
                    </a:p>
                  </a:txBody>
                  <a:tcPr/>
                </a:tc>
              </a:tr>
              <a:tr h="370840">
                <a:tc>
                  <a:txBody>
                    <a:bodyPr/>
                    <a:lstStyle/>
                    <a:p>
                      <a:pPr latinLnBrk="1"/>
                      <a:r>
                        <a:rPr lang="en-US" altLang="ko-KR" dirty="0" smtClean="0"/>
                        <a:t>Answer</a:t>
                      </a:r>
                      <a:endParaRPr lang="ko-KR" altLang="en-US"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질문</a:t>
                      </a:r>
                      <a:r>
                        <a:rPr lang="en-US" altLang="ko-KR" dirty="0" smtClean="0"/>
                        <a:t>,</a:t>
                      </a:r>
                      <a:r>
                        <a:rPr lang="ko-KR" altLang="en-US" dirty="0" smtClean="0"/>
                        <a:t>   </a:t>
                      </a:r>
                      <a:r>
                        <a:rPr lang="ko-KR" altLang="en-US" dirty="0" smtClean="0"/>
                        <a:t>부름</a:t>
                      </a:r>
                      <a:endParaRPr lang="en-US" altLang="ko-KR"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요구 </a:t>
                      </a:r>
                      <a:r>
                        <a:rPr lang="en-US" altLang="ko-KR" dirty="0" smtClean="0"/>
                        <a:t>,</a:t>
                      </a:r>
                      <a:r>
                        <a:rPr lang="ko-KR" altLang="en-US" dirty="0" smtClean="0"/>
                        <a:t>  힐난</a:t>
                      </a:r>
                      <a:endParaRPr lang="en-US" altLang="ko-KR" dirty="0" smtClean="0"/>
                    </a:p>
                    <a:p>
                      <a:pPr latinLnBrk="1"/>
                      <a:endParaRPr lang="ko-KR" altLang="en-US" dirty="0"/>
                    </a:p>
                  </a:txBody>
                  <a:tcPr/>
                </a:tc>
                <a:tc>
                  <a:txBody>
                    <a:bodyPr/>
                    <a:lstStyle/>
                    <a:p>
                      <a:pPr latinLnBrk="1"/>
                      <a:r>
                        <a:rPr lang="ko-KR" altLang="en-US" dirty="0" smtClean="0"/>
                        <a:t>사정상</a:t>
                      </a:r>
                      <a:endParaRPr lang="en-US" altLang="ko-KR" dirty="0" smtClean="0"/>
                    </a:p>
                    <a:p>
                      <a:pPr latinLnBrk="1"/>
                      <a:r>
                        <a:rPr lang="ko-KR" altLang="en-US" dirty="0" smtClean="0"/>
                        <a:t>직무상</a:t>
                      </a:r>
                      <a:endParaRPr lang="en-US" altLang="ko-KR" dirty="0" smtClean="0"/>
                    </a:p>
                    <a:p>
                      <a:pPr latinLnBrk="1"/>
                      <a:r>
                        <a:rPr lang="ko-KR" altLang="en-US" dirty="0" smtClean="0"/>
                        <a:t>예의상</a:t>
                      </a:r>
                      <a:endParaRPr lang="ko-KR" altLang="en-US" dirty="0"/>
                    </a:p>
                  </a:txBody>
                  <a:tcPr/>
                </a:tc>
                <a:tc>
                  <a:txBody>
                    <a:bodyPr/>
                    <a:lstStyle/>
                    <a:p>
                      <a:pPr latinLnBrk="1"/>
                      <a:r>
                        <a:rPr lang="ko-KR" altLang="en-US" dirty="0" smtClean="0"/>
                        <a:t>질의</a:t>
                      </a:r>
                      <a:r>
                        <a:rPr lang="en-US" altLang="ko-KR" dirty="0" smtClean="0"/>
                        <a:t>,</a:t>
                      </a:r>
                      <a:r>
                        <a:rPr lang="ko-KR" altLang="en-US" dirty="0" smtClean="0"/>
                        <a:t>  전화 </a:t>
                      </a:r>
                      <a:endParaRPr lang="en-US" altLang="ko-KR" dirty="0" smtClean="0"/>
                    </a:p>
                    <a:p>
                      <a:pPr latinLnBrk="1"/>
                      <a:r>
                        <a:rPr lang="ko-KR" altLang="en-US" dirty="0" smtClean="0"/>
                        <a:t>편지</a:t>
                      </a:r>
                      <a:r>
                        <a:rPr lang="en-US" altLang="ko-KR" dirty="0" smtClean="0"/>
                        <a:t>,</a:t>
                      </a:r>
                      <a:r>
                        <a:rPr lang="ko-KR" altLang="en-US" dirty="0" smtClean="0"/>
                        <a:t>   </a:t>
                      </a:r>
                      <a:r>
                        <a:rPr lang="ko-KR" altLang="en-US" dirty="0" err="1" smtClean="0"/>
                        <a:t>이메일</a:t>
                      </a:r>
                      <a:endParaRPr lang="en-US" altLang="ko-KR" dirty="0" smtClean="0"/>
                    </a:p>
                    <a:p>
                      <a:pPr latinLnBrk="1"/>
                      <a:r>
                        <a:rPr lang="ko-KR" altLang="en-US" dirty="0" smtClean="0"/>
                        <a:t>현관 </a:t>
                      </a:r>
                      <a:r>
                        <a:rPr lang="ko-KR" altLang="en-US" dirty="0" err="1" smtClean="0"/>
                        <a:t>벨소리</a:t>
                      </a:r>
                      <a:endParaRPr lang="ko-KR" altLang="en-US" dirty="0"/>
                    </a:p>
                  </a:txBody>
                  <a:tcPr/>
                </a:tc>
                <a:tc>
                  <a:txBody>
                    <a:bodyPr/>
                    <a:lstStyle/>
                    <a:p>
                      <a:pPr latinLnBrk="1"/>
                      <a:r>
                        <a:rPr lang="ko-KR" altLang="en-US" sz="1400" dirty="0" smtClean="0"/>
                        <a:t>정확한 해결방안</a:t>
                      </a:r>
                      <a:r>
                        <a:rPr lang="en-US" altLang="ko-KR" sz="1400" dirty="0" smtClean="0"/>
                        <a:t>,</a:t>
                      </a:r>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sz="1400" dirty="0" smtClean="0"/>
                        <a:t>&lt;</a:t>
                      </a:r>
                      <a:r>
                        <a:rPr lang="ko-KR" altLang="en-US" sz="1400" dirty="0" smtClean="0"/>
                        <a:t>자세한</a:t>
                      </a:r>
                      <a:endParaRPr lang="en-US" altLang="ko-KR" sz="1400"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sz="1400" dirty="0" smtClean="0"/>
                        <a:t>변호 및 그 성공</a:t>
                      </a:r>
                    </a:p>
                    <a:p>
                      <a:pPr latinLnBrk="1"/>
                      <a:endParaRPr lang="ko-KR" altLang="en-US" dirty="0"/>
                    </a:p>
                  </a:txBody>
                  <a:tcPr/>
                </a:tc>
              </a:tr>
              <a:tr h="370840">
                <a:tc>
                  <a:txBody>
                    <a:bodyPr/>
                    <a:lstStyle/>
                    <a:p>
                      <a:pPr latinLnBrk="1"/>
                      <a:r>
                        <a:rPr lang="en-US" altLang="ko-KR" dirty="0" smtClean="0"/>
                        <a:t>Cleanly</a:t>
                      </a:r>
                      <a:endParaRPr lang="ko-KR" altLang="en-US" dirty="0"/>
                    </a:p>
                  </a:txBody>
                  <a:tcPr/>
                </a:tc>
                <a:tc>
                  <a:txBody>
                    <a:bodyPr/>
                    <a:lstStyle/>
                    <a:p>
                      <a:pPr latinLnBrk="1"/>
                      <a:r>
                        <a:rPr lang="ko-KR" altLang="en-US" dirty="0" smtClean="0"/>
                        <a:t>청결한 습관</a:t>
                      </a:r>
                      <a:endParaRPr lang="en-US" altLang="ko-KR" dirty="0" smtClean="0"/>
                    </a:p>
                    <a:p>
                      <a:pPr latinLnBrk="1"/>
                      <a:r>
                        <a:rPr lang="ko-KR" altLang="en-US" dirty="0" smtClean="0"/>
                        <a:t>경향</a:t>
                      </a:r>
                      <a:endParaRPr lang="en-US" altLang="ko-KR"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결백성</a:t>
                      </a:r>
                      <a:endParaRPr lang="ko-KR" altLang="en-US" dirty="0"/>
                    </a:p>
                  </a:txBody>
                  <a:tcPr/>
                </a:tc>
                <a:tc>
                  <a:txBody>
                    <a:bodyPr/>
                    <a:lstStyle/>
                    <a:p>
                      <a:pPr latinLnBrk="1"/>
                      <a:r>
                        <a:rPr lang="en-US" altLang="ko-KR" sz="1400" dirty="0" smtClean="0"/>
                        <a:t>(Second ) </a:t>
                      </a:r>
                      <a:r>
                        <a:rPr lang="en-US" altLang="ko-KR" dirty="0" smtClean="0"/>
                        <a:t>Choice</a:t>
                      </a:r>
                      <a:endParaRPr lang="ko-KR" altLang="en-US" dirty="0"/>
                    </a:p>
                  </a:txBody>
                  <a:tcPr/>
                </a:tc>
                <a:tc>
                  <a:txBody>
                    <a:bodyPr/>
                    <a:lstStyle/>
                    <a:p>
                      <a:pPr latinLnBrk="1"/>
                      <a:r>
                        <a:rPr lang="en-US" altLang="ko-KR" dirty="0" smtClean="0"/>
                        <a:t>Condition</a:t>
                      </a:r>
                    </a:p>
                    <a:p>
                      <a:pPr latinLnBrk="1"/>
                      <a:r>
                        <a:rPr lang="ko-KR" altLang="en-US" dirty="0" smtClean="0"/>
                        <a:t>병 질환</a:t>
                      </a:r>
                      <a:endParaRPr lang="en-US" altLang="ko-KR" dirty="0" smtClean="0"/>
                    </a:p>
                    <a:p>
                      <a:pPr latinLnBrk="1"/>
                      <a:r>
                        <a:rPr lang="ko-KR" altLang="en-US" dirty="0" smtClean="0"/>
                        <a:t>재시험</a:t>
                      </a:r>
                      <a:r>
                        <a:rPr lang="en-US" altLang="ko-KR" dirty="0" smtClean="0"/>
                        <a:t>&lt;</a:t>
                      </a:r>
                      <a:r>
                        <a:rPr lang="ko-KR" altLang="en-US" dirty="0" smtClean="0"/>
                        <a:t>등급</a:t>
                      </a:r>
                      <a:endParaRPr lang="ko-KR" altLang="en-US" dirty="0"/>
                    </a:p>
                  </a:txBody>
                  <a:tcPr/>
                </a:tc>
                <a:tc>
                  <a:txBody>
                    <a:bodyPr/>
                    <a:lstStyle/>
                    <a:p>
                      <a:pPr latinLnBrk="1"/>
                      <a:r>
                        <a:rPr lang="en-US" altLang="ko-KR" dirty="0" smtClean="0"/>
                        <a:t>Conductive</a:t>
                      </a:r>
                    </a:p>
                    <a:p>
                      <a:pPr latinLnBrk="1"/>
                      <a:r>
                        <a:rPr lang="ko-KR" altLang="en-US" dirty="0" smtClean="0"/>
                        <a:t>전도성의</a:t>
                      </a:r>
                      <a:endParaRPr lang="en-US" altLang="ko-KR" dirty="0" smtClean="0"/>
                    </a:p>
                    <a:p>
                      <a:pPr latinLnBrk="1"/>
                      <a:r>
                        <a:rPr lang="ko-KR" altLang="en-US" dirty="0" smtClean="0"/>
                        <a:t>도움이 되는</a:t>
                      </a:r>
                      <a:endParaRPr lang="ko-KR" altLang="en-US" dirty="0"/>
                    </a:p>
                  </a:txBody>
                  <a:tcPr/>
                </a:tc>
              </a:tr>
              <a:tr h="370840">
                <a:tc>
                  <a:txBody>
                    <a:bodyPr/>
                    <a:lstStyle/>
                    <a:p>
                      <a:pPr latinLnBrk="1"/>
                      <a:r>
                        <a:rPr lang="en-US" altLang="ko-KR" dirty="0" smtClean="0"/>
                        <a:t>Health</a:t>
                      </a:r>
                      <a:endParaRPr lang="ko-KR" altLang="en-US" dirty="0"/>
                    </a:p>
                  </a:txBody>
                  <a:tcPr/>
                </a:tc>
                <a:tc>
                  <a:txBody>
                    <a:bodyPr/>
                    <a:lstStyle/>
                    <a:p>
                      <a:pPr latinLnBrk="1"/>
                      <a:r>
                        <a:rPr lang="ko-KR" altLang="en-US" dirty="0" smtClean="0"/>
                        <a:t>건강증명서</a:t>
                      </a:r>
                      <a:endParaRPr lang="en-US" altLang="ko-KR"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Clean Bill of</a:t>
                      </a:r>
                      <a:endParaRPr lang="ko-KR" altLang="en-US"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Health</a:t>
                      </a:r>
                      <a:endParaRPr lang="ko-KR" altLang="en-US" dirty="0"/>
                    </a:p>
                  </a:txBody>
                  <a:tcPr/>
                </a:tc>
                <a:tc>
                  <a:txBody>
                    <a:bodyPr/>
                    <a:lstStyle/>
                    <a:p>
                      <a:pPr latinLnBrk="1"/>
                      <a:r>
                        <a:rPr lang="ko-KR" altLang="en-US" sz="1400" dirty="0" smtClean="0"/>
                        <a:t>비난할 바 없음</a:t>
                      </a:r>
                      <a:endParaRPr lang="en-US" altLang="ko-KR" sz="1400" dirty="0" smtClean="0"/>
                    </a:p>
                    <a:p>
                      <a:pPr latinLnBrk="1"/>
                      <a:r>
                        <a:rPr lang="ko-KR" altLang="en-US" sz="1400" dirty="0" smtClean="0"/>
                        <a:t>적격  추천함</a:t>
                      </a:r>
                    </a:p>
                    <a:p>
                      <a:pPr latinLnBrk="1"/>
                      <a:endParaRPr lang="ko-KR" altLang="en-US"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Healthy</a:t>
                      </a:r>
                      <a:endParaRPr lang="en-US" altLang="ko-KR"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Healthful</a:t>
                      </a:r>
                      <a:endParaRPr lang="ko-KR" altLang="en-US" dirty="0"/>
                    </a:p>
                  </a:txBody>
                  <a:tcPr/>
                </a:tc>
                <a:tc>
                  <a:txBody>
                    <a:bodyPr/>
                    <a:lstStyle/>
                    <a:p>
                      <a:pPr latinLnBrk="1"/>
                      <a:r>
                        <a:rPr lang="en-US" altLang="ko-KR" dirty="0" smtClean="0"/>
                        <a:t>Half</a:t>
                      </a:r>
                    </a:p>
                    <a:p>
                      <a:pPr latinLnBrk="1"/>
                      <a:r>
                        <a:rPr lang="en-US" altLang="ko-KR" dirty="0" smtClean="0"/>
                        <a:t>Helpmate</a:t>
                      </a:r>
                    </a:p>
                    <a:p>
                      <a:pPr latinLnBrk="1"/>
                      <a:r>
                        <a:rPr lang="en-US" altLang="ko-KR" dirty="0" smtClean="0"/>
                        <a:t>Happiness</a:t>
                      </a:r>
                      <a:endParaRPr lang="ko-KR" altLang="en-US" dirty="0"/>
                    </a:p>
                  </a:txBody>
                  <a:tcPr/>
                </a:tc>
              </a:tr>
            </a:tbl>
          </a:graphicData>
        </a:graphic>
      </p:graphicFrame>
      <p:sp>
        <p:nvSpPr>
          <p:cNvPr id="3" name="제목 2"/>
          <p:cNvSpPr>
            <a:spLocks noGrp="1"/>
          </p:cNvSpPr>
          <p:nvPr>
            <p:ph type="title"/>
          </p:nvPr>
        </p:nvSpPr>
        <p:spPr/>
        <p:txBody>
          <a:bodyPr>
            <a:normAutofit fontScale="90000"/>
          </a:bodyPr>
          <a:lstStyle/>
          <a:p>
            <a:r>
              <a:rPr lang="en-US" altLang="ko-KR" dirty="0" smtClean="0"/>
              <a:t>Clean</a:t>
            </a:r>
            <a:br>
              <a:rPr lang="en-US" altLang="ko-KR" dirty="0" smtClean="0"/>
            </a:br>
            <a:endParaRPr lang="ko-KR" alt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20000"/>
          </a:bodyPr>
          <a:lstStyle/>
          <a:p>
            <a:r>
              <a:rPr lang="en-US" altLang="ko-KR" dirty="0" smtClean="0"/>
              <a:t>When you lose, don't lose the lesson.</a:t>
            </a:r>
          </a:p>
          <a:p>
            <a:endParaRPr lang="en-US" altLang="ko-KR" dirty="0" smtClean="0"/>
          </a:p>
          <a:p>
            <a:r>
              <a:rPr lang="en-US" altLang="ko-KR" dirty="0" smtClean="0"/>
              <a:t>Remember the three R's: Respect for self; Respect for others; Responsibility for all your actions.</a:t>
            </a:r>
          </a:p>
          <a:p>
            <a:endParaRPr lang="en-US" altLang="ko-KR" dirty="0" smtClean="0"/>
          </a:p>
          <a:p>
            <a:r>
              <a:rPr lang="en-US" altLang="ko-KR" dirty="0" smtClean="0"/>
              <a:t>Don't let a little dispute injure a great friendship.</a:t>
            </a:r>
          </a:p>
          <a:p>
            <a:endParaRPr lang="en-US" altLang="ko-KR" dirty="0" smtClean="0"/>
          </a:p>
          <a:p>
            <a:r>
              <a:rPr lang="en-US" altLang="ko-KR" dirty="0" smtClean="0"/>
              <a:t>When you </a:t>
            </a:r>
            <a:r>
              <a:rPr lang="en-US" altLang="ko-KR" dirty="0" err="1" smtClean="0"/>
              <a:t>realise</a:t>
            </a:r>
            <a:r>
              <a:rPr lang="en-US" altLang="ko-KR" dirty="0" smtClean="0"/>
              <a:t> you've made a mistake, take immediate steps to correct it.</a:t>
            </a:r>
          </a:p>
          <a:p>
            <a:endParaRPr lang="en-US" altLang="ko-KR" dirty="0" smtClean="0"/>
          </a:p>
          <a:p>
            <a:r>
              <a:rPr lang="en-US" altLang="ko-KR" dirty="0" smtClean="0"/>
              <a:t>Smile when picking up the telephone. The caller will hear it in your voice.</a:t>
            </a:r>
          </a:p>
          <a:p>
            <a:endParaRPr lang="ko-KR" altLang="en-US" dirty="0"/>
          </a:p>
        </p:txBody>
      </p:sp>
      <p:sp>
        <p:nvSpPr>
          <p:cNvPr id="3" name="제목 2"/>
          <p:cNvSpPr>
            <a:spLocks noGrp="1"/>
          </p:cNvSpPr>
          <p:nvPr>
            <p:ph type="title"/>
          </p:nvPr>
        </p:nvSpPr>
        <p:spPr/>
        <p:txBody>
          <a:bodyPr/>
          <a:lstStyle/>
          <a:p>
            <a:r>
              <a:rPr lang="ko-KR" altLang="en-US" dirty="0" err="1" smtClean="0"/>
              <a:t>여러가지</a:t>
            </a:r>
            <a:r>
              <a:rPr lang="ko-KR" altLang="en-US" dirty="0" smtClean="0"/>
              <a:t> 좌우명</a:t>
            </a:r>
            <a:endParaRPr lang="ko-KR" alt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a:bodyPr>
          <a:lstStyle/>
          <a:p>
            <a:r>
              <a:rPr lang="en-US" altLang="ko-KR" dirty="0" smtClean="0"/>
              <a:t>Marry a man/woman you love to talk to. As you get older, their conversational skills will be as important as any other.</a:t>
            </a:r>
          </a:p>
          <a:p>
            <a:endParaRPr lang="en-US" altLang="ko-KR" dirty="0" smtClean="0"/>
          </a:p>
          <a:p>
            <a:r>
              <a:rPr lang="en-US" altLang="ko-KR" dirty="0" smtClean="0"/>
              <a:t>Spend some time alone.</a:t>
            </a:r>
          </a:p>
          <a:p>
            <a:endParaRPr lang="en-US" altLang="ko-KR" dirty="0" smtClean="0"/>
          </a:p>
          <a:p>
            <a:r>
              <a:rPr lang="en-US" altLang="ko-KR" dirty="0" smtClean="0"/>
              <a:t>Open your arms to change, but don't let go of your values.</a:t>
            </a:r>
          </a:p>
          <a:p>
            <a:endParaRPr lang="en-US" altLang="ko-KR" dirty="0" smtClean="0"/>
          </a:p>
          <a:p>
            <a:r>
              <a:rPr lang="en-US" altLang="ko-KR" dirty="0" smtClean="0"/>
              <a:t>Remember that silence is sometimes the best answer.</a:t>
            </a:r>
          </a:p>
          <a:p>
            <a:endParaRPr lang="en-US" altLang="ko-KR" dirty="0" smtClean="0"/>
          </a:p>
          <a:p>
            <a:r>
              <a:rPr lang="en-US" altLang="ko-KR" dirty="0" smtClean="0"/>
              <a:t>Read more books and watch less TV.</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20000"/>
          </a:bodyPr>
          <a:lstStyle/>
          <a:p>
            <a:r>
              <a:rPr lang="en-US" altLang="ko-KR" dirty="0" smtClean="0"/>
              <a:t>Live a good, </a:t>
            </a:r>
            <a:r>
              <a:rPr lang="en-US" altLang="ko-KR" dirty="0" err="1" smtClean="0"/>
              <a:t>honourable</a:t>
            </a:r>
            <a:r>
              <a:rPr lang="en-US" altLang="ko-KR" dirty="0" smtClean="0"/>
              <a:t> life. Then when you get older and think back, you'll get to enjoy it a second time.</a:t>
            </a:r>
          </a:p>
          <a:p>
            <a:endParaRPr lang="en-US" altLang="ko-KR" dirty="0" smtClean="0"/>
          </a:p>
          <a:p>
            <a:r>
              <a:rPr lang="en-US" altLang="ko-KR" dirty="0" smtClean="0"/>
              <a:t>Trust in God but lock your car.</a:t>
            </a:r>
          </a:p>
          <a:p>
            <a:endParaRPr lang="en-US" altLang="ko-KR" dirty="0" smtClean="0"/>
          </a:p>
          <a:p>
            <a:r>
              <a:rPr lang="en-US" altLang="ko-KR" dirty="0" smtClean="0"/>
              <a:t>A loving atmosphere in your home is so important. Do all you can to create a tranquil harmonious home.</a:t>
            </a:r>
          </a:p>
          <a:p>
            <a:endParaRPr lang="en-US" altLang="ko-KR" dirty="0" smtClean="0"/>
          </a:p>
          <a:p>
            <a:r>
              <a:rPr lang="en-US" altLang="ko-KR" dirty="0" smtClean="0"/>
              <a:t>In disagreements with loved ones, deal with the current situation. Don't bring up the past.</a:t>
            </a:r>
          </a:p>
          <a:p>
            <a:endParaRPr lang="en-US" altLang="ko-KR" dirty="0" smtClean="0"/>
          </a:p>
          <a:p>
            <a:r>
              <a:rPr lang="en-US" altLang="ko-KR" dirty="0" smtClean="0"/>
              <a:t>Read between the lines.</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dirty="0" smtClean="0"/>
              <a:t>Share your knowledge. </a:t>
            </a:r>
          </a:p>
          <a:p>
            <a:r>
              <a:rPr lang="en-US" altLang="ko-KR" dirty="0" smtClean="0"/>
              <a:t>It's a way to achieve immortality.</a:t>
            </a:r>
          </a:p>
          <a:p>
            <a:endParaRPr lang="en-US" altLang="ko-KR" dirty="0" smtClean="0"/>
          </a:p>
          <a:p>
            <a:r>
              <a:rPr lang="en-US" altLang="ko-KR" dirty="0" smtClean="0"/>
              <a:t>Be gentle with the earth.</a:t>
            </a:r>
          </a:p>
          <a:p>
            <a:endParaRPr lang="en-US" altLang="ko-KR" dirty="0" smtClean="0"/>
          </a:p>
          <a:p>
            <a:r>
              <a:rPr lang="en-US" altLang="ko-KR" dirty="0" smtClean="0"/>
              <a:t>Pray. There's immeasurable power in it.</a:t>
            </a:r>
          </a:p>
          <a:p>
            <a:endParaRPr lang="en-US" altLang="ko-KR" dirty="0" smtClean="0"/>
          </a:p>
          <a:p>
            <a:r>
              <a:rPr lang="en-US" altLang="ko-KR" dirty="0" smtClean="0"/>
              <a:t>Never interrupt when you are being flattered.</a:t>
            </a:r>
          </a:p>
          <a:p>
            <a:endParaRPr lang="en-US" altLang="ko-KR" dirty="0" smtClean="0"/>
          </a:p>
          <a:p>
            <a:r>
              <a:rPr lang="en-US" altLang="ko-KR" dirty="0" smtClean="0"/>
              <a:t>Mind your own business.</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dirty="0" smtClean="0"/>
              <a:t>Don't trust a man/woman who doesn't close his/her eyes when you kiss.</a:t>
            </a:r>
          </a:p>
          <a:p>
            <a:r>
              <a:rPr lang="en-US" altLang="ko-KR" dirty="0" smtClean="0"/>
              <a:t>Once a year, go someplace you've never been before.</a:t>
            </a:r>
          </a:p>
          <a:p>
            <a:r>
              <a:rPr lang="en-US" altLang="ko-KR" dirty="0" smtClean="0"/>
              <a:t>If you make a lot of money, put it to use helping others while you are living. That is wealth's greatest satisfaction.</a:t>
            </a:r>
          </a:p>
          <a:p>
            <a:r>
              <a:rPr lang="en-US" altLang="ko-KR" dirty="0" smtClean="0"/>
              <a:t>Remember that not getting what you want is sometimes a stroke of luck.</a:t>
            </a:r>
          </a:p>
          <a:p>
            <a:r>
              <a:rPr lang="en-US" altLang="ko-KR" dirty="0" smtClean="0"/>
              <a:t>Learn the rules then break some.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dirty="0" smtClean="0"/>
              <a:t>Remember that the best relationship is </a:t>
            </a:r>
          </a:p>
          <a:p>
            <a:r>
              <a:rPr lang="en-US" altLang="ko-KR" dirty="0" smtClean="0"/>
              <a:t>one where your love for each other is </a:t>
            </a:r>
          </a:p>
          <a:p>
            <a:r>
              <a:rPr lang="en-US" altLang="ko-KR" dirty="0" smtClean="0"/>
              <a:t>greater than your need for each other.</a:t>
            </a:r>
          </a:p>
          <a:p>
            <a:endParaRPr lang="en-US" altLang="ko-KR" dirty="0" smtClean="0"/>
          </a:p>
          <a:p>
            <a:r>
              <a:rPr lang="en-US" altLang="ko-KR" dirty="0" smtClean="0"/>
              <a:t>Judge your success by what you had to </a:t>
            </a:r>
          </a:p>
          <a:p>
            <a:r>
              <a:rPr lang="en-US" altLang="ko-KR" dirty="0" smtClean="0"/>
              <a:t>give up in order to get it.</a:t>
            </a:r>
          </a:p>
          <a:p>
            <a:endParaRPr lang="en-US" altLang="ko-KR" dirty="0" smtClean="0"/>
          </a:p>
          <a:p>
            <a:r>
              <a:rPr lang="en-US" altLang="ko-KR" dirty="0" smtClean="0"/>
              <a:t>Remember that your character is your destiny.</a:t>
            </a:r>
          </a:p>
          <a:p>
            <a:endParaRPr lang="en-US" altLang="ko-KR" dirty="0" smtClean="0"/>
          </a:p>
          <a:p>
            <a:r>
              <a:rPr lang="en-US" altLang="ko-KR" dirty="0" smtClean="0"/>
              <a:t>Approach love and cooking with reckless abandon.</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dirty="0" smtClean="0"/>
              <a:t>William Shakespeare is considered the best writer of the English language and arguably the greatest writer who's ever lived. Given the spread of the English language around the globe and the many languages Shakespeare has been translated into (over 100), Shakespeare is the most-read poet and dramatist in the world today. </a:t>
            </a:r>
          </a:p>
          <a:p>
            <a:endParaRPr lang="en-US" altLang="ko-KR" dirty="0" smtClean="0"/>
          </a:p>
          <a:p>
            <a:endParaRPr lang="en-US" altLang="ko-KR" dirty="0" smtClean="0"/>
          </a:p>
          <a:p>
            <a:r>
              <a:rPr lang="en-US" altLang="ko-KR" dirty="0" smtClean="0">
                <a:hlinkClick r:id="rId2"/>
              </a:rPr>
              <a:t>http://www.quotesandsayings.com/quotes/shakespeare/</a:t>
            </a: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Few writers are as quotable as Shakespeare, and few have even half the great quotes that Shakespeare amassed in his writing career. Because William Shakespeare had the ability to sum up deep thoughts and profound truths in a few short words, the impact on the modern world of William Shakespeare's writings have been immense.</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dirty="0" smtClean="0"/>
              <a:t>William Shakespeare lived and wrote during the English Renaissance, when the world was changing from the religious and feudal society of medieval Europe into the secular and egalitarian modern age. Many people consider Shakespeare the first modern writer, because his best characters were 3-dimensional beings who struggled with modern attitudes. </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It's better to say that Shakespeare is the gateway between the old world and the new, and much of the dynamism of Shakespeare stems from his exploration of the human spirit where old customs and establishments were being replaced by new ones. Many of the conclusions Shakespeare reached have helped create the modern age, and the English-speaking world of the past 400 years owes a lot to Shakespeare's influences.</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내용 개체 틀 3"/>
          <p:cNvGraphicFramePr>
            <a:graphicFrameLocks noGrp="1"/>
          </p:cNvGraphicFramePr>
          <p:nvPr>
            <p:ph idx="1"/>
          </p:nvPr>
        </p:nvGraphicFramePr>
        <p:xfrm>
          <a:off x="457200" y="1524000"/>
          <a:ext cx="8229600" cy="458216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pPr latinLnBrk="1"/>
                      <a:r>
                        <a:rPr lang="en-US" altLang="ko-KR" dirty="0" smtClean="0"/>
                        <a:t>COMIC</a:t>
                      </a:r>
                    </a:p>
                    <a:p>
                      <a:pPr latinLnBrk="1"/>
                      <a:endParaRPr lang="en-US" altLang="ko-KR" dirty="0" smtClean="0"/>
                    </a:p>
                    <a:p>
                      <a:pPr latinLnBrk="1"/>
                      <a:r>
                        <a:rPr lang="en-US" altLang="ko-KR" dirty="0" err="1" smtClean="0"/>
                        <a:t>COMICal</a:t>
                      </a:r>
                      <a:endParaRPr lang="ko-KR" altLang="en-US" dirty="0"/>
                    </a:p>
                  </a:txBody>
                  <a:tcPr/>
                </a:tc>
                <a:tc>
                  <a:txBody>
                    <a:bodyPr/>
                    <a:lstStyle/>
                    <a:p>
                      <a:pPr latinLnBrk="1"/>
                      <a:r>
                        <a:rPr lang="ko-KR" altLang="en-US" dirty="0" smtClean="0"/>
                        <a:t>웃음 자아내기</a:t>
                      </a:r>
                      <a:endParaRPr lang="en-US" altLang="ko-KR" dirty="0" smtClean="0"/>
                    </a:p>
                    <a:p>
                      <a:pPr latinLnBrk="1"/>
                      <a:endParaRPr lang="en-US" altLang="ko-KR" dirty="0" smtClean="0"/>
                    </a:p>
                    <a:p>
                      <a:pPr latinLnBrk="1"/>
                      <a:r>
                        <a:rPr lang="ko-KR" altLang="en-US" dirty="0" err="1" smtClean="0"/>
                        <a:t>얼토당토</a:t>
                      </a:r>
                      <a:endParaRPr lang="en-US" altLang="ko-KR" dirty="0" smtClean="0"/>
                    </a:p>
                    <a:p>
                      <a:pPr latinLnBrk="1"/>
                      <a:r>
                        <a:rPr lang="ko-KR" altLang="en-US" dirty="0" smtClean="0"/>
                        <a:t>아니한</a:t>
                      </a:r>
                      <a:endParaRPr lang="ko-KR" altLang="en-US" dirty="0"/>
                    </a:p>
                  </a:txBody>
                  <a:tcPr/>
                </a:tc>
                <a:tc>
                  <a:txBody>
                    <a:bodyPr/>
                    <a:lstStyle/>
                    <a:p>
                      <a:pPr latinLnBrk="1"/>
                      <a:r>
                        <a:rPr lang="ko-KR" altLang="en-US" dirty="0" err="1" smtClean="0"/>
                        <a:t>생각깊이</a:t>
                      </a:r>
                      <a:endParaRPr lang="en-US" altLang="ko-KR" dirty="0" smtClean="0"/>
                    </a:p>
                    <a:p>
                      <a:pPr latinLnBrk="1"/>
                      <a:r>
                        <a:rPr lang="ko-KR" altLang="en-US" dirty="0" smtClean="0"/>
                        <a:t>즐기게</a:t>
                      </a:r>
                      <a:endParaRPr lang="en-US" altLang="ko-KR" dirty="0" smtClean="0"/>
                    </a:p>
                    <a:p>
                      <a:pPr latinLnBrk="1"/>
                      <a:endParaRPr lang="en-US" altLang="ko-KR" dirty="0" smtClean="0"/>
                    </a:p>
                    <a:p>
                      <a:pPr latinLnBrk="1"/>
                      <a:r>
                        <a:rPr lang="ko-KR" altLang="en-US" dirty="0" smtClean="0"/>
                        <a:t>걷잡을 수 없는</a:t>
                      </a:r>
                      <a:endParaRPr lang="ko-KR" altLang="en-US" dirty="0"/>
                    </a:p>
                  </a:txBody>
                  <a:tcPr/>
                </a:tc>
                <a:tc>
                  <a:txBody>
                    <a:bodyPr/>
                    <a:lstStyle/>
                    <a:p>
                      <a:pPr latinLnBrk="1"/>
                      <a:r>
                        <a:rPr lang="ko-KR" altLang="en-US" dirty="0" smtClean="0"/>
                        <a:t>희극</a:t>
                      </a:r>
                      <a:endParaRPr lang="en-US" altLang="ko-KR" dirty="0" smtClean="0"/>
                    </a:p>
                    <a:p>
                      <a:pPr latinLnBrk="1"/>
                      <a:endParaRPr lang="en-US" altLang="ko-KR" dirty="0" smtClean="0"/>
                    </a:p>
                    <a:p>
                      <a:pPr latinLnBrk="1"/>
                      <a:endParaRPr lang="en-US" altLang="ko-KR"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익살</a:t>
                      </a:r>
                      <a:endParaRPr lang="ko-KR" altLang="en-US" dirty="0"/>
                    </a:p>
                  </a:txBody>
                  <a:tcPr/>
                </a:tc>
                <a:tc>
                  <a:txBody>
                    <a:bodyPr/>
                    <a:lstStyle/>
                    <a:p>
                      <a:pPr latinLnBrk="1"/>
                      <a:r>
                        <a:rPr lang="en-US" altLang="ko-KR" dirty="0" smtClean="0"/>
                        <a:t>Catch</a:t>
                      </a:r>
                    </a:p>
                    <a:p>
                      <a:pPr latinLnBrk="1"/>
                      <a:r>
                        <a:rPr lang="en-US" altLang="ko-KR" dirty="0" smtClean="0"/>
                        <a:t>Capture</a:t>
                      </a:r>
                    </a:p>
                    <a:p>
                      <a:pPr latinLnBrk="1"/>
                      <a:r>
                        <a:rPr lang="en-US" altLang="ko-KR" dirty="0" smtClean="0"/>
                        <a:t>Cite</a:t>
                      </a:r>
                    </a:p>
                    <a:p>
                      <a:pPr latinLnBrk="1"/>
                      <a:endParaRPr lang="en-US" altLang="ko-KR" dirty="0" smtClean="0"/>
                    </a:p>
                    <a:p>
                      <a:pPr latinLnBrk="1"/>
                      <a:endParaRPr lang="en-US" altLang="ko-KR" dirty="0" smtClean="0"/>
                    </a:p>
                  </a:txBody>
                  <a:tcPr/>
                </a:tc>
              </a:tr>
              <a:tr h="370840">
                <a:tc>
                  <a:txBody>
                    <a:bodyPr/>
                    <a:lstStyle/>
                    <a:p>
                      <a:pPr latinLnBrk="1"/>
                      <a:r>
                        <a:rPr lang="en-US" altLang="ko-KR" dirty="0" err="1" smtClean="0"/>
                        <a:t>Obatacle</a:t>
                      </a:r>
                      <a:endParaRPr lang="en-US" altLang="ko-KR" dirty="0" smtClean="0"/>
                    </a:p>
                    <a:p>
                      <a:pPr latinLnBrk="1"/>
                      <a:r>
                        <a:rPr lang="en-US" altLang="ko-KR" dirty="0" smtClean="0"/>
                        <a:t>Obstructing</a:t>
                      </a:r>
                      <a:endParaRPr lang="ko-KR" altLang="en-US" dirty="0"/>
                    </a:p>
                  </a:txBody>
                  <a:tcPr/>
                </a:tc>
                <a:tc>
                  <a:txBody>
                    <a:bodyPr/>
                    <a:lstStyle/>
                    <a:p>
                      <a:pPr latinLnBrk="1"/>
                      <a:r>
                        <a:rPr lang="ko-KR" altLang="en-US" dirty="0" smtClean="0"/>
                        <a:t>진보의</a:t>
                      </a:r>
                      <a:r>
                        <a:rPr lang="en-US" altLang="ko-KR" dirty="0" smtClean="0"/>
                        <a:t> </a:t>
                      </a:r>
                      <a:r>
                        <a:rPr lang="ko-KR" altLang="en-US" dirty="0" smtClean="0"/>
                        <a:t>방해</a:t>
                      </a:r>
                      <a:endParaRPr lang="en-US" altLang="ko-KR" dirty="0" smtClean="0"/>
                    </a:p>
                    <a:p>
                      <a:pPr latinLnBrk="1"/>
                      <a:r>
                        <a:rPr lang="ko-KR" altLang="en-US" dirty="0" smtClean="0"/>
                        <a:t>진행활동방해</a:t>
                      </a:r>
                      <a:endParaRPr lang="en-US" altLang="ko-KR" dirty="0" smtClean="0"/>
                    </a:p>
                  </a:txBody>
                  <a:tcPr/>
                </a:tc>
                <a:tc>
                  <a:txBody>
                    <a:bodyPr/>
                    <a:lstStyle/>
                    <a:p>
                      <a:pPr latinLnBrk="1"/>
                      <a:r>
                        <a:rPr lang="ko-KR" altLang="en-US" dirty="0" smtClean="0"/>
                        <a:t>도로</a:t>
                      </a:r>
                      <a:endParaRPr lang="en-US" altLang="ko-KR" dirty="0" smtClean="0"/>
                    </a:p>
                    <a:p>
                      <a:pPr latinLnBrk="1"/>
                      <a:r>
                        <a:rPr lang="ko-KR" altLang="en-US" dirty="0" smtClean="0"/>
                        <a:t>혈액순환</a:t>
                      </a:r>
                      <a:endParaRPr lang="ko-KR" altLang="en-US" dirty="0"/>
                    </a:p>
                  </a:txBody>
                  <a:tcPr/>
                </a:tc>
                <a:tc>
                  <a:txBody>
                    <a:bodyPr/>
                    <a:lstStyle/>
                    <a:p>
                      <a:pPr latinLnBrk="1"/>
                      <a:r>
                        <a:rPr lang="en-US" altLang="ko-KR" dirty="0" smtClean="0"/>
                        <a:t>Observation</a:t>
                      </a:r>
                    </a:p>
                    <a:p>
                      <a:pPr latinLnBrk="1"/>
                      <a:r>
                        <a:rPr lang="ko-KR" altLang="en-US" dirty="0" smtClean="0"/>
                        <a:t>관찰</a:t>
                      </a:r>
                      <a:r>
                        <a:rPr lang="en-US" altLang="ko-KR" dirty="0" smtClean="0"/>
                        <a:t>,</a:t>
                      </a:r>
                      <a:r>
                        <a:rPr lang="ko-KR" altLang="en-US" dirty="0" smtClean="0"/>
                        <a:t>습관</a:t>
                      </a:r>
                      <a:r>
                        <a:rPr lang="en-US" altLang="ko-KR" dirty="0" smtClean="0"/>
                        <a:t>,</a:t>
                      </a:r>
                    </a:p>
                    <a:p>
                      <a:pPr latinLnBrk="1"/>
                      <a:r>
                        <a:rPr lang="ko-KR" altLang="en-US" dirty="0" smtClean="0"/>
                        <a:t>발견</a:t>
                      </a:r>
                      <a:r>
                        <a:rPr lang="en-US" altLang="ko-KR" dirty="0" smtClean="0"/>
                        <a:t>,</a:t>
                      </a:r>
                      <a:r>
                        <a:rPr lang="ko-KR" altLang="en-US" dirty="0" smtClean="0"/>
                        <a:t>의견</a:t>
                      </a:r>
                      <a:endParaRPr lang="ko-KR" altLang="en-US"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Observance</a:t>
                      </a:r>
                    </a:p>
                    <a:p>
                      <a:pPr latinLnBrk="1"/>
                      <a:r>
                        <a:rPr lang="ko-KR" altLang="en-US" dirty="0" smtClean="0"/>
                        <a:t>준수</a:t>
                      </a:r>
                      <a:endParaRPr lang="ko-KR" altLang="en-US" dirty="0"/>
                    </a:p>
                  </a:txBody>
                  <a:tcPr/>
                </a:tc>
              </a:tr>
              <a:tr h="370840">
                <a:tc>
                  <a:txBody>
                    <a:bodyPr/>
                    <a:lstStyle/>
                    <a:p>
                      <a:pPr latinLnBrk="1"/>
                      <a:r>
                        <a:rPr lang="en-US" altLang="ko-KR" dirty="0" smtClean="0"/>
                        <a:t>Adviser</a:t>
                      </a:r>
                      <a:endParaRPr lang="ko-KR" altLang="en-US" dirty="0"/>
                    </a:p>
                  </a:txBody>
                  <a:tcPr/>
                </a:tc>
                <a:tc>
                  <a:txBody>
                    <a:bodyPr/>
                    <a:lstStyle/>
                    <a:p>
                      <a:pPr latinLnBrk="1"/>
                      <a:r>
                        <a:rPr lang="ko-KR" altLang="en-US" dirty="0" smtClean="0"/>
                        <a:t>지도교사</a:t>
                      </a:r>
                      <a:endParaRPr lang="ko-KR" altLang="en-US" dirty="0"/>
                    </a:p>
                  </a:txBody>
                  <a:tcPr/>
                </a:tc>
                <a:tc>
                  <a:txBody>
                    <a:bodyPr/>
                    <a:lstStyle/>
                    <a:p>
                      <a:pPr latinLnBrk="1"/>
                      <a:r>
                        <a:rPr lang="ko-KR" altLang="en-US" dirty="0" err="1" smtClean="0"/>
                        <a:t>튜터링</a:t>
                      </a:r>
                      <a:endParaRPr lang="ko-KR" altLang="en-US" dirty="0"/>
                    </a:p>
                  </a:txBody>
                  <a:tcPr/>
                </a:tc>
                <a:tc>
                  <a:txBody>
                    <a:bodyPr/>
                    <a:lstStyle/>
                    <a:p>
                      <a:pPr latinLnBrk="1"/>
                      <a:r>
                        <a:rPr lang="en-US" altLang="ko-KR" dirty="0" smtClean="0"/>
                        <a:t>Ancient</a:t>
                      </a:r>
                      <a:endParaRPr lang="ko-KR" altLang="en-US" dirty="0"/>
                    </a:p>
                  </a:txBody>
                  <a:tcPr/>
                </a:tc>
                <a:tc>
                  <a:txBody>
                    <a:bodyPr/>
                    <a:lstStyle/>
                    <a:p>
                      <a:pPr latinLnBrk="1"/>
                      <a:r>
                        <a:rPr lang="en-US" altLang="ko-KR" dirty="0" smtClean="0"/>
                        <a:t>Approach</a:t>
                      </a:r>
                      <a:endParaRPr lang="ko-KR" altLang="en-US" dirty="0"/>
                    </a:p>
                  </a:txBody>
                  <a:tcPr/>
                </a:tc>
              </a:tr>
              <a:tr h="370840">
                <a:tc>
                  <a:txBody>
                    <a:bodyPr/>
                    <a:lstStyle/>
                    <a:p>
                      <a:pPr latinLnBrk="1"/>
                      <a:r>
                        <a:rPr lang="en-US" altLang="ko-KR" dirty="0" smtClean="0"/>
                        <a:t>CONSIDER</a:t>
                      </a:r>
                    </a:p>
                    <a:p>
                      <a:pPr latinLnBrk="1"/>
                      <a:endParaRPr lang="en-US" altLang="ko-KR" dirty="0" smtClean="0"/>
                    </a:p>
                    <a:p>
                      <a:pPr latinLnBrk="1"/>
                      <a:endParaRPr lang="en-US" altLang="ko-KR" dirty="0" smtClean="0"/>
                    </a:p>
                    <a:p>
                      <a:pPr latinLnBrk="1"/>
                      <a:r>
                        <a:rPr lang="en-US" altLang="ko-KR" dirty="0" smtClean="0"/>
                        <a:t>Contemplate</a:t>
                      </a:r>
                      <a:endParaRPr lang="ko-KR" altLang="en-US" dirty="0"/>
                    </a:p>
                  </a:txBody>
                  <a:tcPr/>
                </a:tc>
                <a:tc>
                  <a:txBody>
                    <a:bodyPr/>
                    <a:lstStyle/>
                    <a:p>
                      <a:pPr latinLnBrk="1"/>
                      <a:r>
                        <a:rPr lang="ko-KR" altLang="en-US" dirty="0" smtClean="0"/>
                        <a:t>이해하려고</a:t>
                      </a:r>
                      <a:endParaRPr lang="en-US" altLang="ko-KR" dirty="0" smtClean="0"/>
                    </a:p>
                    <a:p>
                      <a:pPr latinLnBrk="1"/>
                      <a:r>
                        <a:rPr lang="ko-KR" altLang="en-US" dirty="0" smtClean="0"/>
                        <a:t>일정한  견해</a:t>
                      </a:r>
                      <a:endParaRPr lang="en-US" altLang="ko-KR" dirty="0" smtClean="0"/>
                    </a:p>
                    <a:p>
                      <a:pPr latinLnBrk="1"/>
                      <a:endParaRPr lang="en-US" altLang="ko-KR" dirty="0" smtClean="0"/>
                    </a:p>
                    <a:p>
                      <a:pPr latinLnBrk="1"/>
                      <a:r>
                        <a:rPr lang="ko-KR" altLang="en-US" dirty="0" err="1" smtClean="0"/>
                        <a:t>곰곰히</a:t>
                      </a:r>
                      <a:endParaRPr lang="ko-KR" altLang="en-US" dirty="0"/>
                    </a:p>
                  </a:txBody>
                  <a:tcPr/>
                </a:tc>
                <a:tc>
                  <a:txBody>
                    <a:bodyPr/>
                    <a:lstStyle/>
                    <a:p>
                      <a:pPr latinLnBrk="1"/>
                      <a:r>
                        <a:rPr lang="ko-KR" altLang="en-US" dirty="0" smtClean="0"/>
                        <a:t>의견</a:t>
                      </a:r>
                      <a:r>
                        <a:rPr lang="en-US" altLang="ko-KR" dirty="0" smtClean="0"/>
                        <a:t>,</a:t>
                      </a:r>
                      <a:r>
                        <a:rPr lang="ko-KR" altLang="en-US" dirty="0" smtClean="0"/>
                        <a:t>결론</a:t>
                      </a:r>
                      <a:r>
                        <a:rPr lang="en-US" altLang="ko-KR" dirty="0" smtClean="0"/>
                        <a:t>,</a:t>
                      </a:r>
                    </a:p>
                    <a:p>
                      <a:pPr latinLnBrk="1"/>
                      <a:r>
                        <a:rPr lang="ko-KR" altLang="en-US" dirty="0" smtClean="0"/>
                        <a:t>결정하려고</a:t>
                      </a:r>
                      <a:endParaRPr lang="en-US" altLang="ko-KR" dirty="0" smtClean="0"/>
                    </a:p>
                    <a:p>
                      <a:pPr latinLnBrk="1"/>
                      <a:endParaRPr lang="en-US" altLang="ko-KR" dirty="0" smtClean="0"/>
                    </a:p>
                    <a:p>
                      <a:pPr latinLnBrk="1"/>
                      <a:r>
                        <a:rPr lang="ko-KR" altLang="en-US" dirty="0" smtClean="0"/>
                        <a:t>꼼꼼히</a:t>
                      </a:r>
                      <a:endParaRPr lang="en-US" altLang="ko-KR" dirty="0" smtClean="0"/>
                    </a:p>
                    <a:p>
                      <a:pPr latinLnBrk="1"/>
                      <a:r>
                        <a:rPr lang="ko-KR" altLang="en-US" dirty="0" smtClean="0"/>
                        <a:t>꾸미고 짜기</a:t>
                      </a:r>
                      <a:endParaRPr lang="en-US" altLang="ko-KR" dirty="0" smtClean="0"/>
                    </a:p>
                  </a:txBody>
                  <a:tcPr/>
                </a:tc>
                <a:tc>
                  <a:txBody>
                    <a:bodyPr/>
                    <a:lstStyle/>
                    <a:p>
                      <a:pPr latinLnBrk="1"/>
                      <a:r>
                        <a:rPr lang="ko-KR" altLang="en-US" dirty="0" smtClean="0"/>
                        <a:t>마음쓰기</a:t>
                      </a:r>
                      <a:endParaRPr lang="en-US" altLang="ko-KR" dirty="0" smtClean="0"/>
                    </a:p>
                    <a:p>
                      <a:pPr latinLnBrk="1"/>
                      <a:r>
                        <a:rPr lang="en-US" altLang="ko-KR" dirty="0" smtClean="0"/>
                        <a:t>Cozy</a:t>
                      </a:r>
                    </a:p>
                    <a:p>
                      <a:pPr latinLnBrk="1"/>
                      <a:r>
                        <a:rPr lang="en-US" altLang="ko-KR" dirty="0" smtClean="0"/>
                        <a:t>Classics</a:t>
                      </a:r>
                    </a:p>
                    <a:p>
                      <a:pPr latinLnBrk="1"/>
                      <a:r>
                        <a:rPr lang="ko-KR" altLang="en-US" dirty="0" smtClean="0"/>
                        <a:t>즐거운</a:t>
                      </a:r>
                      <a:endParaRPr lang="en-US" altLang="ko-KR" dirty="0" smtClean="0"/>
                    </a:p>
                    <a:p>
                      <a:pPr latinLnBrk="1"/>
                      <a:r>
                        <a:rPr lang="ko-KR" altLang="en-US" dirty="0" smtClean="0"/>
                        <a:t>마음그림</a:t>
                      </a:r>
                      <a:endParaRPr lang="ko-KR" altLang="en-US"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숙고</a:t>
                      </a:r>
                      <a:endParaRPr lang="en-US" altLang="ko-KR" dirty="0" smtClean="0"/>
                    </a:p>
                    <a:p>
                      <a:pPr latinLnBrk="1"/>
                      <a:r>
                        <a:rPr lang="ko-KR" altLang="en-US" dirty="0" smtClean="0"/>
                        <a:t>이리저리</a:t>
                      </a:r>
                      <a:endParaRPr lang="en-US" altLang="ko-KR" dirty="0" smtClean="0"/>
                    </a:p>
                    <a:p>
                      <a:pPr latinLnBrk="1"/>
                      <a:r>
                        <a:rPr lang="ko-KR" altLang="en-US" dirty="0" smtClean="0"/>
                        <a:t>따져보기</a:t>
                      </a:r>
                      <a:endParaRPr lang="en-US" altLang="ko-KR" dirty="0" smtClean="0"/>
                    </a:p>
                    <a:p>
                      <a:pPr marL="0" marR="0" indent="0" algn="l" defTabSz="914400" rtl="0" eaLnBrk="1" fontAlgn="auto" latinLnBrk="1" hangingPunct="1">
                        <a:lnSpc>
                          <a:spcPct val="100000"/>
                        </a:lnSpc>
                        <a:spcBef>
                          <a:spcPts val="0"/>
                        </a:spcBef>
                        <a:spcAft>
                          <a:spcPts val="0"/>
                        </a:spcAft>
                        <a:buClrTx/>
                        <a:buSzTx/>
                        <a:buFontTx/>
                        <a:buNone/>
                        <a:tabLst/>
                        <a:defRPr/>
                      </a:pPr>
                      <a:endParaRPr lang="ko-KR" altLang="en-US" dirty="0" smtClean="0"/>
                    </a:p>
                    <a:p>
                      <a:pPr latinLnBrk="1"/>
                      <a:r>
                        <a:rPr lang="en-US" altLang="ko-KR" dirty="0" smtClean="0"/>
                        <a:t>Comfortable</a:t>
                      </a:r>
                      <a:endParaRPr lang="ko-KR" altLang="en-US" dirty="0"/>
                    </a:p>
                  </a:txBody>
                  <a:tcPr/>
                </a:tc>
              </a:tr>
              <a:tr h="370840">
                <a:tc>
                  <a:txBody>
                    <a:bodyPr/>
                    <a:lstStyle/>
                    <a:p>
                      <a:pPr latinLnBrk="1"/>
                      <a:r>
                        <a:rPr lang="en-US" altLang="ko-KR" dirty="0" smtClean="0"/>
                        <a:t>Hesitate</a:t>
                      </a:r>
                      <a:endParaRPr lang="ko-KR" altLang="en-US" dirty="0"/>
                    </a:p>
                  </a:txBody>
                  <a:tcPr/>
                </a:tc>
                <a:tc>
                  <a:txBody>
                    <a:bodyPr/>
                    <a:lstStyle/>
                    <a:p>
                      <a:pPr latinLnBrk="1"/>
                      <a:r>
                        <a:rPr lang="ko-KR" altLang="en-US" dirty="0" smtClean="0"/>
                        <a:t>망설이기</a:t>
                      </a:r>
                      <a:endParaRPr lang="ko-KR" altLang="en-US" dirty="0"/>
                    </a:p>
                  </a:txBody>
                  <a:tcPr/>
                </a:tc>
                <a:tc>
                  <a:txBody>
                    <a:bodyPr/>
                    <a:lstStyle/>
                    <a:p>
                      <a:pPr latinLnBrk="1"/>
                      <a:r>
                        <a:rPr lang="ko-KR" altLang="en-US" dirty="0" smtClean="0"/>
                        <a:t>빼먹기</a:t>
                      </a:r>
                      <a:endParaRPr lang="ko-KR" altLang="en-US" dirty="0"/>
                    </a:p>
                  </a:txBody>
                  <a:tcPr/>
                </a:tc>
                <a:tc>
                  <a:txBody>
                    <a:bodyPr/>
                    <a:lstStyle/>
                    <a:p>
                      <a:pPr latinLnBrk="1"/>
                      <a:r>
                        <a:rPr lang="ko-KR" altLang="en-US" dirty="0" err="1" smtClean="0"/>
                        <a:t>집중않기</a:t>
                      </a:r>
                      <a:endParaRPr lang="ko-KR" altLang="en-US" dirty="0"/>
                    </a:p>
                  </a:txBody>
                  <a:tcPr/>
                </a:tc>
                <a:tc>
                  <a:txBody>
                    <a:bodyPr/>
                    <a:lstStyle/>
                    <a:p>
                      <a:pPr latinLnBrk="1"/>
                      <a:r>
                        <a:rPr lang="ko-KR" altLang="en-US" dirty="0" smtClean="0"/>
                        <a:t>안절부절</a:t>
                      </a:r>
                      <a:endParaRPr lang="ko-KR" altLang="en-US" dirty="0"/>
                    </a:p>
                  </a:txBody>
                  <a:tcPr/>
                </a:tc>
              </a:tr>
            </a:tbl>
          </a:graphicData>
        </a:graphic>
      </p:graphicFrame>
      <p:sp>
        <p:nvSpPr>
          <p:cNvPr id="3" name="제목 2"/>
          <p:cNvSpPr>
            <a:spLocks noGrp="1"/>
          </p:cNvSpPr>
          <p:nvPr>
            <p:ph type="title"/>
          </p:nvPr>
        </p:nvSpPr>
        <p:spPr/>
        <p:txBody>
          <a:bodyPr>
            <a:normAutofit fontScale="90000"/>
          </a:bodyPr>
          <a:lstStyle/>
          <a:p>
            <a:r>
              <a:rPr lang="en-US" altLang="ko-KR" dirty="0" smtClean="0"/>
              <a:t>COMIC</a:t>
            </a:r>
            <a:br>
              <a:rPr lang="en-US" altLang="ko-KR" dirty="0" smtClean="0"/>
            </a:br>
            <a:endParaRPr lang="ko-KR" alt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Of course, no matter how insightful a thought is, it wouldn't be popular if Shakespeare didn't have the gift for a well-turned phrase. There are countless great Shakespeare quotes, which make the works of Shakespeare more accessible to those of us reading his plays and poems all these generations later. The following Shakespeare quotes are some of the best from the quotable Shakespeare.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dirty="0" smtClean="0"/>
              <a:t>The following rules were thought to have been given Bill Gates during a high school speech. This </a:t>
            </a:r>
            <a:r>
              <a:rPr lang="en-US" altLang="ko-KR" dirty="0" smtClean="0">
                <a:hlinkClick r:id="rId2"/>
              </a:rPr>
              <a:t>Bill Gates urban legend</a:t>
            </a:r>
            <a:r>
              <a:rPr lang="en-US" altLang="ko-KR" dirty="0" smtClean="0"/>
              <a:t> was later debunked when it came to light that the rules actually came from an excerpt in Charles J. Sykes' book titled "</a:t>
            </a:r>
            <a:r>
              <a:rPr lang="en-US" altLang="ko-KR" dirty="0" err="1" smtClean="0"/>
              <a:t>Dumbing</a:t>
            </a:r>
            <a:r>
              <a:rPr lang="en-US" altLang="ko-KR" dirty="0" smtClean="0"/>
              <a:t> Down our Kids".</a:t>
            </a:r>
          </a:p>
          <a:p>
            <a:endParaRPr lang="ko-KR" altLang="en-US" dirty="0"/>
          </a:p>
        </p:txBody>
      </p:sp>
      <p:sp>
        <p:nvSpPr>
          <p:cNvPr id="3" name="제목 2"/>
          <p:cNvSpPr>
            <a:spLocks noGrp="1"/>
          </p:cNvSpPr>
          <p:nvPr>
            <p:ph type="title"/>
          </p:nvPr>
        </p:nvSpPr>
        <p:spPr/>
        <p:txBody>
          <a:bodyPr/>
          <a:lstStyle/>
          <a:p>
            <a:r>
              <a:rPr lang="en-US" altLang="ko-KR" b="1" dirty="0" smtClean="0"/>
              <a:t>Bill Gates 11 Rules of Life</a:t>
            </a:r>
            <a:endParaRPr lang="ko-KR" alt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Rule 1:</a:t>
            </a:r>
            <a:r>
              <a:rPr lang="en-US" altLang="ko-KR" dirty="0" smtClean="0"/>
              <a:t> Life is not fair...get used to it. </a:t>
            </a:r>
          </a:p>
          <a:p>
            <a:r>
              <a:rPr lang="en-US" altLang="ko-KR" b="1" dirty="0" smtClean="0"/>
              <a:t>Rule 2:</a:t>
            </a:r>
            <a:r>
              <a:rPr lang="en-US" altLang="ko-KR" dirty="0" smtClean="0"/>
              <a:t> The world won't care about your self-esteem. The world will expect you to accomplish something BEFORE you feel good about yourself.</a:t>
            </a:r>
          </a:p>
          <a:p>
            <a:r>
              <a:rPr lang="en-US" altLang="ko-KR" b="1" dirty="0" smtClean="0"/>
              <a:t>Rule 3:</a:t>
            </a:r>
            <a:r>
              <a:rPr lang="en-US" altLang="ko-KR" dirty="0" smtClean="0"/>
              <a:t> You will NOT make 40 thousand dollars a year right out of high school. You won't be a vice-president with a car phone, until you earn both. </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b="1" dirty="0" smtClean="0"/>
              <a:t>Rule 4:</a:t>
            </a:r>
            <a:r>
              <a:rPr lang="en-US" altLang="ko-KR" dirty="0" smtClean="0"/>
              <a:t> If you think your teacher is tough, wait till you get a boss. He doesn't have tenure. </a:t>
            </a:r>
          </a:p>
          <a:p>
            <a:endParaRPr lang="en-US" altLang="ko-KR" dirty="0" smtClean="0"/>
          </a:p>
          <a:p>
            <a:r>
              <a:rPr lang="en-US" altLang="ko-KR" b="1" dirty="0" smtClean="0"/>
              <a:t>Rule 5:</a:t>
            </a:r>
            <a:r>
              <a:rPr lang="en-US" altLang="ko-KR" dirty="0" smtClean="0"/>
              <a:t> Flipping burgers is not beneath your dignity. Your grandparents had a different word for burger flipping-they called it opportunity. </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t>Rule 6:</a:t>
            </a:r>
            <a:r>
              <a:rPr lang="en-US" altLang="ko-KR" dirty="0" smtClean="0"/>
              <a:t> If you mess up, it's not your parents' fault, </a:t>
            </a:r>
          </a:p>
          <a:p>
            <a:r>
              <a:rPr lang="en-US" altLang="ko-KR" dirty="0" smtClean="0"/>
              <a:t>so don't whine about your mistakes, learn from them. </a:t>
            </a:r>
          </a:p>
          <a:p>
            <a:endParaRPr lang="en-US" altLang="ko-KR" dirty="0" smtClean="0"/>
          </a:p>
          <a:p>
            <a:r>
              <a:rPr lang="en-US" altLang="ko-KR" b="1" dirty="0" smtClean="0"/>
              <a:t>Rule 7:</a:t>
            </a:r>
            <a:r>
              <a:rPr lang="en-US" altLang="ko-KR" dirty="0" smtClean="0"/>
              <a:t> Before you were born, your parents weren't as boring as they are now. They got that way from paying your bills, cleaning your clothes and listening to you talk about how cool you are. So before you save the rain forest from the parasites of your parents' generation, try delousing the closet in your own room.</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b="1" dirty="0" smtClean="0"/>
              <a:t>Rule 8:</a:t>
            </a:r>
            <a:r>
              <a:rPr lang="en-US" altLang="ko-KR" dirty="0" smtClean="0"/>
              <a:t> Your school may have done away with winners and losers but life has not. In some schools they have abolished failing grades and they'll give you as many times as you want to get the right answer. This doesn't bear the slightest resemblance to ANYTHING in real life.</a:t>
            </a:r>
          </a:p>
          <a:p>
            <a:r>
              <a:rPr lang="en-US" altLang="ko-KR" b="1" dirty="0" smtClean="0"/>
              <a:t>Rule 9:</a:t>
            </a:r>
            <a:r>
              <a:rPr lang="en-US" altLang="ko-KR" dirty="0" smtClean="0"/>
              <a:t> Life is not divided into semesters. You don't get summers off and very few employers are interested in helping you find yourself. You have to do that on your own time. </a:t>
            </a:r>
          </a:p>
          <a:p>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10000"/>
          </a:bodyPr>
          <a:lstStyle/>
          <a:p>
            <a:r>
              <a:rPr lang="en-US" altLang="ko-KR" b="1" dirty="0" smtClean="0"/>
              <a:t>Rule 10:</a:t>
            </a:r>
            <a:r>
              <a:rPr lang="en-US" altLang="ko-KR" dirty="0" smtClean="0"/>
              <a:t> Television is NOT real life. </a:t>
            </a:r>
          </a:p>
          <a:p>
            <a:r>
              <a:rPr lang="en-US" altLang="ko-KR" dirty="0" smtClean="0"/>
              <a:t>In real life people actually have to </a:t>
            </a:r>
          </a:p>
          <a:p>
            <a:r>
              <a:rPr lang="en-US" altLang="ko-KR" dirty="0" smtClean="0"/>
              <a:t>leave the coffee shop and go to jobs.</a:t>
            </a:r>
          </a:p>
          <a:p>
            <a:r>
              <a:rPr lang="en-US" altLang="ko-KR" dirty="0" smtClean="0"/>
              <a:t> </a:t>
            </a:r>
          </a:p>
          <a:p>
            <a:r>
              <a:rPr lang="en-US" altLang="ko-KR" b="1" dirty="0" smtClean="0"/>
              <a:t>Rule 11:</a:t>
            </a:r>
            <a:r>
              <a:rPr lang="en-US" altLang="ko-KR" dirty="0" smtClean="0"/>
              <a:t> Be nice to nerds. </a:t>
            </a:r>
          </a:p>
          <a:p>
            <a:r>
              <a:rPr lang="en-US" altLang="ko-KR" dirty="0" smtClean="0"/>
              <a:t>Chances are you'll end up working for one. </a:t>
            </a:r>
          </a:p>
          <a:p>
            <a:endParaRPr lang="en-US" altLang="ko-KR" dirty="0" smtClean="0"/>
          </a:p>
          <a:p>
            <a:r>
              <a:rPr lang="en-US" altLang="ko-KR" dirty="0" smtClean="0">
                <a:hlinkClick r:id="rId2"/>
              </a:rPr>
              <a:t>http://www.quotesandsayings.com/quotes/bill-gates/</a:t>
            </a:r>
            <a:endParaRPr lang="en-US" altLang="ko-KR" dirty="0" smtClean="0"/>
          </a:p>
          <a:p>
            <a:endParaRPr lang="en-US" altLang="ko-KR" dirty="0" smtClean="0"/>
          </a:p>
          <a:p>
            <a:r>
              <a:rPr lang="en-US" altLang="ko-KR" b="1" dirty="0" smtClean="0">
                <a:hlinkClick r:id="rId3"/>
              </a:rPr>
              <a:t>Bill Gates</a:t>
            </a:r>
            <a:r>
              <a:rPr lang="en-US" altLang="ko-KR" dirty="0" smtClean="0">
                <a:hlinkClick r:id="rId3"/>
              </a:rPr>
              <a:t>-</a:t>
            </a:r>
            <a:r>
              <a:rPr lang="en-US" altLang="ko-KR" b="1" dirty="0" smtClean="0">
                <a:hlinkClick r:id="rId3"/>
              </a:rPr>
              <a:t>11 Rules</a:t>
            </a:r>
            <a:r>
              <a:rPr lang="en-US" altLang="ko-KR" dirty="0" smtClean="0">
                <a:hlinkClick r:id="rId3"/>
              </a:rPr>
              <a:t> You Will Never Learn In School - YouTube</a:t>
            </a:r>
            <a:r>
              <a:rPr lang="en-US" altLang="ko-KR" dirty="0" smtClean="0"/>
              <a:t> </a:t>
            </a:r>
          </a:p>
          <a:p>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1.) </a:t>
            </a:r>
            <a:r>
              <a:rPr lang="en-US" altLang="ko-KR" u="sng" dirty="0" smtClean="0"/>
              <a:t>Challenge yourself.</a:t>
            </a:r>
            <a:r>
              <a:rPr lang="en-US" altLang="ko-KR" dirty="0" smtClean="0"/>
              <a:t/>
            </a:r>
            <a:br>
              <a:rPr lang="en-US" altLang="ko-KR" dirty="0" smtClean="0"/>
            </a:br>
            <a:r>
              <a:rPr lang="en-US" altLang="ko-KR" dirty="0" smtClean="0"/>
              <a:t>Set goals that make you s-t-r-e-t-c-h. It is a cop-out to make things too easy - always take it to the next level and don't be afraid to fail. I would rather fail trying to do something that made me expand my abilities and work harder than I ever thought I could rather than succeed at doing something I knew I could accomplish with my eyes closed.</a:t>
            </a:r>
            <a:br>
              <a:rPr lang="en-US" altLang="ko-KR" dirty="0" smtClean="0"/>
            </a:br>
            <a:endParaRPr lang="ko-KR" altLang="en-US" dirty="0"/>
          </a:p>
        </p:txBody>
      </p:sp>
      <p:sp>
        <p:nvSpPr>
          <p:cNvPr id="3" name="제목 2"/>
          <p:cNvSpPr>
            <a:spLocks noGrp="1"/>
          </p:cNvSpPr>
          <p:nvPr>
            <p:ph type="title"/>
          </p:nvPr>
        </p:nvSpPr>
        <p:spPr/>
        <p:txBody>
          <a:bodyPr/>
          <a:lstStyle/>
          <a:p>
            <a:r>
              <a:rPr lang="en-US" altLang="ko-KR" dirty="0" smtClean="0">
                <a:hlinkClick r:id="rId2"/>
              </a:rPr>
              <a:t>Five </a:t>
            </a:r>
            <a:r>
              <a:rPr lang="en-US" altLang="ko-KR" b="1" dirty="0" smtClean="0">
                <a:hlinkClick r:id="rId2"/>
              </a:rPr>
              <a:t>Rules</a:t>
            </a:r>
            <a:r>
              <a:rPr lang="en-US" altLang="ko-KR" dirty="0" smtClean="0">
                <a:hlinkClick r:id="rId2"/>
              </a:rPr>
              <a:t> For </a:t>
            </a:r>
            <a:r>
              <a:rPr lang="en-US" altLang="ko-KR" b="1" dirty="0" smtClean="0">
                <a:hlinkClick r:id="rId2"/>
              </a:rPr>
              <a:t>Life</a:t>
            </a:r>
            <a:r>
              <a:rPr lang="en-US" altLang="ko-KR" dirty="0" smtClean="0"/>
              <a:t> </a:t>
            </a:r>
            <a:endParaRPr lang="ko-KR" alt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2.) </a:t>
            </a:r>
            <a:r>
              <a:rPr lang="en-US" altLang="ko-KR" u="sng" dirty="0" smtClean="0"/>
              <a:t>Make yourself a brand.</a:t>
            </a:r>
            <a:r>
              <a:rPr lang="en-US" altLang="ko-KR" dirty="0" smtClean="0"/>
              <a:t/>
            </a:r>
            <a:br>
              <a:rPr lang="en-US" altLang="ko-KR" dirty="0" smtClean="0"/>
            </a:br>
            <a:r>
              <a:rPr lang="en-US" altLang="ko-KR" dirty="0" smtClean="0"/>
              <a:t>Sit down and decide what you want to be, and what you want people to associate with you. Map it out and then work hard to make it a reality. When people think of me they think of three things: someone that helps organizations with their image and messaging; a captivating and entertaining speaker; a loving husband and father. That is my brand. Who are you?</a:t>
            </a:r>
            <a:endParaRPr lang="ko-KR" altLang="en-US" dirty="0"/>
          </a:p>
        </p:txBody>
      </p:sp>
      <p:sp>
        <p:nvSpPr>
          <p:cNvPr id="3" name="제목 2"/>
          <p:cNvSpPr>
            <a:spLocks noGrp="1"/>
          </p:cNvSpPr>
          <p:nvPr>
            <p:ph type="title"/>
          </p:nvPr>
        </p:nvSpPr>
        <p:spPr/>
        <p:txBody>
          <a:bodyPr/>
          <a:lstStyle/>
          <a:p>
            <a:r>
              <a:rPr lang="en-US" altLang="ko-KR" dirty="0" smtClean="0">
                <a:hlinkClick r:id="rId2"/>
              </a:rPr>
              <a:t>Five </a:t>
            </a:r>
            <a:r>
              <a:rPr lang="en-US" altLang="ko-KR" b="1" dirty="0" smtClean="0">
                <a:hlinkClick r:id="rId2"/>
              </a:rPr>
              <a:t>Rules</a:t>
            </a:r>
            <a:r>
              <a:rPr lang="en-US" altLang="ko-KR" dirty="0" smtClean="0">
                <a:hlinkClick r:id="rId2"/>
              </a:rPr>
              <a:t> For </a:t>
            </a:r>
            <a:r>
              <a:rPr lang="en-US" altLang="ko-KR" b="1" dirty="0" smtClean="0">
                <a:hlinkClick r:id="rId2"/>
              </a:rPr>
              <a:t>Life</a:t>
            </a:r>
            <a:r>
              <a:rPr lang="en-US" altLang="ko-KR" dirty="0" smtClean="0"/>
              <a:t> </a:t>
            </a:r>
            <a:endParaRPr lang="ko-KR" alt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3.) </a:t>
            </a:r>
            <a:r>
              <a:rPr lang="en-US" altLang="ko-KR" u="sng" dirty="0" smtClean="0"/>
              <a:t>Realize that happiness isn't something you "obtain".</a:t>
            </a:r>
            <a:r>
              <a:rPr lang="en-US" altLang="ko-KR" dirty="0" smtClean="0"/>
              <a:t/>
            </a:r>
            <a:br>
              <a:rPr lang="en-US" altLang="ko-KR" dirty="0" smtClean="0"/>
            </a:br>
            <a:r>
              <a:rPr lang="en-US" altLang="ko-KR" dirty="0" smtClean="0"/>
              <a:t>The sooner you realize that happiness is not something you obtain like a piece of furniture or a job, the more likely you are to achieve it. Most people think they will be happy if they get a promotion, make a sale, start a relationship with someone, or buy a certain kind of car. But happiness is created, not acquired. Have you ever wondered why - as a general rule - people with less are happier than people with more?</a:t>
            </a:r>
            <a:endParaRPr lang="ko-KR" altLang="en-US" dirty="0"/>
          </a:p>
        </p:txBody>
      </p:sp>
      <p:sp>
        <p:nvSpPr>
          <p:cNvPr id="3" name="제목 2"/>
          <p:cNvSpPr>
            <a:spLocks noGrp="1"/>
          </p:cNvSpPr>
          <p:nvPr>
            <p:ph type="title"/>
          </p:nvPr>
        </p:nvSpPr>
        <p:spPr/>
        <p:txBody>
          <a:bodyPr/>
          <a:lstStyle/>
          <a:p>
            <a:r>
              <a:rPr lang="en-US" altLang="ko-KR" dirty="0" smtClean="0">
                <a:hlinkClick r:id="rId2"/>
              </a:rPr>
              <a:t>Five </a:t>
            </a:r>
            <a:r>
              <a:rPr lang="en-US" altLang="ko-KR" b="1" dirty="0" smtClean="0">
                <a:hlinkClick r:id="rId2"/>
              </a:rPr>
              <a:t>Rules</a:t>
            </a:r>
            <a:r>
              <a:rPr lang="en-US" altLang="ko-KR" dirty="0" smtClean="0">
                <a:hlinkClick r:id="rId2"/>
              </a:rPr>
              <a:t> For </a:t>
            </a:r>
            <a:r>
              <a:rPr lang="en-US" altLang="ko-KR" b="1" dirty="0" smtClean="0">
                <a:hlinkClick r:id="rId2"/>
              </a:rPr>
              <a:t>Life</a:t>
            </a:r>
            <a:r>
              <a:rPr lang="en-US" altLang="ko-KR" dirty="0" smtClean="0"/>
              <a:t> </a:t>
            </a:r>
            <a:endParaRPr lang="ko-KR"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내용 개체 틀 3"/>
          <p:cNvGraphicFramePr>
            <a:graphicFrameLocks noGrp="1"/>
          </p:cNvGraphicFramePr>
          <p:nvPr>
            <p:ph idx="1"/>
          </p:nvPr>
        </p:nvGraphicFramePr>
        <p:xfrm>
          <a:off x="457200" y="1524000"/>
          <a:ext cx="8229600" cy="493776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pPr latinLnBrk="1"/>
                      <a:r>
                        <a:rPr lang="en-US" altLang="ko-KR" dirty="0" smtClean="0"/>
                        <a:t>Common</a:t>
                      </a:r>
                    </a:p>
                    <a:p>
                      <a:pPr latinLnBrk="1"/>
                      <a:r>
                        <a:rPr lang="en-US" altLang="ko-KR" dirty="0" smtClean="0"/>
                        <a:t>CASE</a:t>
                      </a:r>
                    </a:p>
                    <a:p>
                      <a:pPr latinLnBrk="1"/>
                      <a:endParaRPr lang="en-US" altLang="ko-KR" dirty="0" smtClean="0"/>
                    </a:p>
                    <a:p>
                      <a:pPr latinLnBrk="1"/>
                      <a:endParaRPr lang="en-US" altLang="ko-KR" dirty="0" smtClean="0"/>
                    </a:p>
                  </a:txBody>
                  <a:tcPr/>
                </a:tc>
                <a:tc>
                  <a:txBody>
                    <a:bodyPr/>
                    <a:lstStyle/>
                    <a:p>
                      <a:pPr latinLnBrk="1"/>
                      <a:r>
                        <a:rPr lang="ko-KR" altLang="en-US" sz="1200" dirty="0" smtClean="0"/>
                        <a:t>익숙한  </a:t>
                      </a:r>
                      <a:r>
                        <a:rPr lang="ko-KR" altLang="en-US" sz="1200" dirty="0" smtClean="0"/>
                        <a:t>누구나</a:t>
                      </a:r>
                      <a:endParaRPr lang="en-US" altLang="ko-KR" sz="1200"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sz="1200" dirty="0" smtClean="0"/>
                        <a:t>똑같이</a:t>
                      </a:r>
                      <a:endParaRPr lang="en-US" altLang="ko-KR" sz="1200" dirty="0" smtClean="0"/>
                    </a:p>
                    <a:p>
                      <a:pPr latinLnBrk="1"/>
                      <a:r>
                        <a:rPr lang="ko-KR" altLang="en-US" sz="1200" dirty="0" smtClean="0"/>
                        <a:t>실체  처지   상태</a:t>
                      </a:r>
                      <a:endParaRPr lang="en-US" altLang="ko-KR" sz="1200" dirty="0" smtClean="0"/>
                    </a:p>
                    <a:p>
                      <a:pPr latinLnBrk="1"/>
                      <a:r>
                        <a:rPr lang="ko-KR" altLang="en-US" sz="1200" dirty="0" smtClean="0"/>
                        <a:t>사례 진상</a:t>
                      </a:r>
                      <a:endParaRPr lang="en-US" altLang="ko-KR" sz="1200" dirty="0" smtClean="0"/>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sz="1200" dirty="0" smtClean="0"/>
                        <a:t>서로   경험치</a:t>
                      </a:r>
                      <a:endParaRPr lang="en-US" altLang="ko-KR" sz="1200" dirty="0" smtClean="0"/>
                    </a:p>
                  </a:txBody>
                  <a:tcPr/>
                </a:tc>
                <a:tc>
                  <a:txBody>
                    <a:bodyPr/>
                    <a:lstStyle/>
                    <a:p>
                      <a:pPr latinLnBrk="1"/>
                      <a:r>
                        <a:rPr lang="en-US" altLang="ko-KR" sz="1800" dirty="0" smtClean="0"/>
                        <a:t>CENTER</a:t>
                      </a:r>
                    </a:p>
                    <a:p>
                      <a:pPr latinLnBrk="1"/>
                      <a:r>
                        <a:rPr lang="ko-KR" altLang="en-US" sz="1800" dirty="0" smtClean="0"/>
                        <a:t>중심점</a:t>
                      </a:r>
                      <a:endParaRPr lang="en-US" altLang="ko-KR" sz="1800" dirty="0" smtClean="0"/>
                    </a:p>
                    <a:p>
                      <a:pPr latinLnBrk="1"/>
                      <a:endParaRPr lang="ko-KR" altLang="en-US" sz="1200" dirty="0"/>
                    </a:p>
                  </a:txBody>
                  <a:tcPr/>
                </a:tc>
                <a:tc>
                  <a:txBody>
                    <a:bodyPr/>
                    <a:lstStyle/>
                    <a:p>
                      <a:pPr latinLnBrk="1"/>
                      <a:r>
                        <a:rPr lang="en-US" altLang="ko-KR" dirty="0" smtClean="0"/>
                        <a:t>Citizen</a:t>
                      </a:r>
                    </a:p>
                    <a:p>
                      <a:pPr latinLnBrk="1"/>
                      <a:r>
                        <a:rPr lang="en-US" altLang="ko-KR" dirty="0" smtClean="0"/>
                        <a:t>Ceiling</a:t>
                      </a:r>
                    </a:p>
                    <a:p>
                      <a:pPr latinLnBrk="1"/>
                      <a:r>
                        <a:rPr lang="en-US" altLang="ko-KR" dirty="0" smtClean="0"/>
                        <a:t>Cellar</a:t>
                      </a:r>
                      <a:endParaRPr lang="ko-KR" altLang="en-US" dirty="0"/>
                    </a:p>
                  </a:txBody>
                  <a:tcPr/>
                </a:tc>
                <a:tc>
                  <a:txBody>
                    <a:bodyPr/>
                    <a:lstStyle/>
                    <a:p>
                      <a:pPr latinLnBrk="1"/>
                      <a:r>
                        <a:rPr lang="en-US" altLang="ko-KR" dirty="0" smtClean="0"/>
                        <a:t>Complete</a:t>
                      </a:r>
                    </a:p>
                    <a:p>
                      <a:pPr latinLnBrk="1"/>
                      <a:r>
                        <a:rPr lang="ko-KR" altLang="en-US" sz="1400" dirty="0" smtClean="0"/>
                        <a:t>모든 부분 갖추기</a:t>
                      </a:r>
                      <a:endParaRPr lang="en-US" altLang="ko-KR" sz="1400" dirty="0" smtClean="0"/>
                    </a:p>
                    <a:p>
                      <a:pPr latinLnBrk="1"/>
                      <a:r>
                        <a:rPr lang="ko-KR" altLang="en-US" sz="1400" dirty="0" smtClean="0"/>
                        <a:t>충분히 발전하기</a:t>
                      </a:r>
                      <a:endParaRPr lang="ko-KR" altLang="en-US" sz="1400" dirty="0"/>
                    </a:p>
                  </a:txBody>
                  <a:tcPr/>
                </a:tc>
              </a:tr>
              <a:tr h="370840">
                <a:tc>
                  <a:txBody>
                    <a:bodyPr/>
                    <a:lstStyle/>
                    <a:p>
                      <a:pPr latinLnBrk="1"/>
                      <a:r>
                        <a:rPr lang="en-US" altLang="ko-KR" dirty="0" smtClean="0"/>
                        <a:t>Ordinary</a:t>
                      </a:r>
                      <a:endParaRPr lang="ko-KR" altLang="en-US" dirty="0"/>
                    </a:p>
                  </a:txBody>
                  <a:tcPr/>
                </a:tc>
                <a:tc>
                  <a:txBody>
                    <a:bodyPr/>
                    <a:lstStyle/>
                    <a:p>
                      <a:pPr latinLnBrk="1"/>
                      <a:r>
                        <a:rPr lang="ko-KR" altLang="en-US" dirty="0" smtClean="0"/>
                        <a:t>평균 이하</a:t>
                      </a:r>
                      <a:endParaRPr lang="ko-KR" altLang="en-US" dirty="0"/>
                    </a:p>
                  </a:txBody>
                  <a:tcPr/>
                </a:tc>
                <a:tc>
                  <a:txBody>
                    <a:bodyPr/>
                    <a:lstStyle/>
                    <a:p>
                      <a:pPr latinLnBrk="1"/>
                      <a:r>
                        <a:rPr lang="en-US" altLang="ko-KR" dirty="0" smtClean="0"/>
                        <a:t>Offspring</a:t>
                      </a:r>
                    </a:p>
                    <a:p>
                      <a:pPr latinLnBrk="1"/>
                      <a:r>
                        <a:rPr lang="ko-KR" altLang="en-US" dirty="0" smtClean="0"/>
                        <a:t>자식 자손</a:t>
                      </a:r>
                      <a:endParaRPr lang="en-US" altLang="ko-KR" dirty="0" smtClean="0"/>
                    </a:p>
                    <a:p>
                      <a:pPr latinLnBrk="1"/>
                      <a:r>
                        <a:rPr lang="ko-KR" altLang="en-US" dirty="0" smtClean="0"/>
                        <a:t>소생  유전</a:t>
                      </a:r>
                      <a:endParaRPr lang="ko-KR" altLang="en-US" dirty="0"/>
                    </a:p>
                  </a:txBody>
                  <a:tcPr/>
                </a:tc>
                <a:tc>
                  <a:txBody>
                    <a:bodyPr/>
                    <a:lstStyle/>
                    <a:p>
                      <a:pPr latinLnBrk="1"/>
                      <a:r>
                        <a:rPr lang="en-US" altLang="ko-KR" dirty="0" smtClean="0"/>
                        <a:t>Of course</a:t>
                      </a:r>
                    </a:p>
                    <a:p>
                      <a:pPr latinLnBrk="1"/>
                      <a:r>
                        <a:rPr lang="ko-KR" altLang="en-US" dirty="0" smtClean="0"/>
                        <a:t>공손  경멸</a:t>
                      </a:r>
                      <a:endParaRPr lang="en-US" altLang="ko-KR" dirty="0" smtClean="0"/>
                    </a:p>
                    <a:p>
                      <a:pPr latinLnBrk="1"/>
                      <a:r>
                        <a:rPr lang="ko-KR" altLang="en-US" dirty="0" smtClean="0"/>
                        <a:t>자랑</a:t>
                      </a:r>
                      <a:endParaRPr lang="ko-KR" altLang="en-US" dirty="0"/>
                    </a:p>
                  </a:txBody>
                  <a:tcPr/>
                </a:tc>
                <a:tc>
                  <a:txBody>
                    <a:bodyPr/>
                    <a:lstStyle/>
                    <a:p>
                      <a:pPr latinLnBrk="1"/>
                      <a:r>
                        <a:rPr lang="en-US" altLang="ko-KR" dirty="0" smtClean="0"/>
                        <a:t>Climb</a:t>
                      </a:r>
                    </a:p>
                    <a:p>
                      <a:pPr latinLnBrk="1"/>
                      <a:r>
                        <a:rPr lang="ko-KR" altLang="en-US" dirty="0" smtClean="0"/>
                        <a:t>노력  수단</a:t>
                      </a:r>
                      <a:endParaRPr lang="ko-KR" altLang="en-US" dirty="0"/>
                    </a:p>
                  </a:txBody>
                  <a:tcPr/>
                </a:tc>
              </a:tr>
              <a:tr h="370840">
                <a:tc>
                  <a:txBody>
                    <a:bodyPr/>
                    <a:lstStyle/>
                    <a:p>
                      <a:pPr latinLnBrk="1"/>
                      <a:r>
                        <a:rPr lang="en-US" altLang="ko-KR" dirty="0" smtClean="0"/>
                        <a:t>All</a:t>
                      </a:r>
                      <a:r>
                        <a:rPr lang="en-US" altLang="ko-KR" baseline="0" dirty="0" smtClean="0"/>
                        <a:t>  right</a:t>
                      </a:r>
                    </a:p>
                    <a:p>
                      <a:pPr latinLnBrk="1"/>
                      <a:endParaRPr lang="en-US" altLang="ko-KR" baseline="0" dirty="0" smtClean="0"/>
                    </a:p>
                    <a:p>
                      <a:pPr latinLnBrk="1"/>
                      <a:r>
                        <a:rPr lang="en-US" altLang="ko-KR" baseline="0" dirty="0" smtClean="0"/>
                        <a:t>Average</a:t>
                      </a:r>
                      <a:endParaRPr lang="ko-KR" altLang="en-US" dirty="0"/>
                    </a:p>
                  </a:txBody>
                  <a:tcPr/>
                </a:tc>
                <a:tc>
                  <a:txBody>
                    <a:bodyPr/>
                    <a:lstStyle/>
                    <a:p>
                      <a:pPr latinLnBrk="1"/>
                      <a:r>
                        <a:rPr lang="en-US" altLang="ko-KR" dirty="0" smtClean="0"/>
                        <a:t>OK</a:t>
                      </a:r>
                    </a:p>
                    <a:p>
                      <a:pPr latinLnBrk="1"/>
                      <a:r>
                        <a:rPr lang="en-US" altLang="ko-KR" dirty="0" smtClean="0"/>
                        <a:t>It  is  SO.</a:t>
                      </a:r>
                    </a:p>
                    <a:p>
                      <a:pPr latinLnBrk="1"/>
                      <a:r>
                        <a:rPr lang="en-US" altLang="ko-KR" dirty="0" smtClean="0"/>
                        <a:t>&lt;not  SOS</a:t>
                      </a:r>
                      <a:endParaRPr lang="ko-KR" altLang="en-US" dirty="0"/>
                    </a:p>
                  </a:txBody>
                  <a:tcPr/>
                </a:tc>
                <a:tc>
                  <a:txBody>
                    <a:bodyPr/>
                    <a:lstStyle/>
                    <a:p>
                      <a:pPr latinLnBrk="1"/>
                      <a:r>
                        <a:rPr lang="ko-KR" altLang="en-US" dirty="0" smtClean="0"/>
                        <a:t>승인</a:t>
                      </a:r>
                      <a:endParaRPr lang="en-US" altLang="ko-KR" dirty="0" smtClean="0"/>
                    </a:p>
                    <a:p>
                      <a:pPr latinLnBrk="1"/>
                      <a:r>
                        <a:rPr lang="en-US" altLang="ko-KR" sz="1400" dirty="0" smtClean="0"/>
                        <a:t>ASSASY </a:t>
                      </a:r>
                      <a:r>
                        <a:rPr lang="ko-KR" altLang="en-US" sz="1400" dirty="0" smtClean="0"/>
                        <a:t>시금</a:t>
                      </a:r>
                      <a:endParaRPr lang="en-US" altLang="ko-KR" sz="1400" dirty="0" smtClean="0"/>
                    </a:p>
                    <a:p>
                      <a:pPr latinLnBrk="1"/>
                      <a:r>
                        <a:rPr lang="ko-KR" altLang="en-US" sz="1400" dirty="0" smtClean="0"/>
                        <a:t>분석시험</a:t>
                      </a:r>
                      <a:endParaRPr lang="en-US" altLang="ko-KR" sz="1400" dirty="0" smtClean="0"/>
                    </a:p>
                    <a:p>
                      <a:pPr latinLnBrk="1"/>
                      <a:r>
                        <a:rPr lang="en-US" altLang="ko-KR" sz="1400" dirty="0" smtClean="0"/>
                        <a:t>Essay  </a:t>
                      </a:r>
                      <a:r>
                        <a:rPr lang="ko-KR" altLang="en-US" sz="1400" dirty="0" smtClean="0"/>
                        <a:t>노력</a:t>
                      </a:r>
                      <a:r>
                        <a:rPr lang="en-US" altLang="ko-KR" sz="1400" dirty="0" smtClean="0"/>
                        <a:t>,</a:t>
                      </a:r>
                      <a:r>
                        <a:rPr lang="ko-KR" altLang="en-US" sz="1400" dirty="0" smtClean="0"/>
                        <a:t>시도</a:t>
                      </a:r>
                      <a:endParaRPr lang="ko-KR" altLang="en-US" sz="1400" dirty="0"/>
                    </a:p>
                  </a:txBody>
                  <a:tcPr/>
                </a:tc>
                <a:tc>
                  <a:txBody>
                    <a:bodyPr/>
                    <a:lstStyle/>
                    <a:p>
                      <a:pPr latinLnBrk="1"/>
                      <a:r>
                        <a:rPr lang="en-US" altLang="ko-KR" dirty="0" smtClean="0"/>
                        <a:t>Amateur</a:t>
                      </a:r>
                    </a:p>
                    <a:p>
                      <a:pPr latinLnBrk="1"/>
                      <a:r>
                        <a:rPr lang="en-US" altLang="ko-KR" dirty="0" smtClean="0"/>
                        <a:t>Adept </a:t>
                      </a:r>
                      <a:r>
                        <a:rPr lang="ko-KR" altLang="en-US" dirty="0" smtClean="0"/>
                        <a:t>달인</a:t>
                      </a:r>
                      <a:r>
                        <a:rPr lang="en-US" altLang="ko-KR" dirty="0" smtClean="0"/>
                        <a:t>,</a:t>
                      </a:r>
                    </a:p>
                    <a:p>
                      <a:pPr latinLnBrk="1"/>
                      <a:r>
                        <a:rPr lang="ko-KR" altLang="en-US" sz="1400" dirty="0" smtClean="0"/>
                        <a:t>지적소유권</a:t>
                      </a:r>
                      <a:endParaRPr lang="en-US" altLang="ko-KR" sz="1400" dirty="0" smtClean="0"/>
                    </a:p>
                    <a:p>
                      <a:pPr latinLnBrk="1"/>
                      <a:r>
                        <a:rPr lang="ko-KR" altLang="en-US" sz="1400" dirty="0" smtClean="0"/>
                        <a:t>특허 발명</a:t>
                      </a:r>
                      <a:endParaRPr lang="en-US" altLang="ko-KR" sz="1400" dirty="0" smtClean="0"/>
                    </a:p>
                    <a:p>
                      <a:pPr latinLnBrk="1"/>
                      <a:r>
                        <a:rPr lang="en-US" altLang="ko-KR" sz="1400" dirty="0" smtClean="0"/>
                        <a:t>AURA</a:t>
                      </a:r>
                      <a:endParaRPr lang="ko-KR" altLang="en-US" dirty="0"/>
                    </a:p>
                  </a:txBody>
                  <a:tcPr/>
                </a:tc>
                <a:tc>
                  <a:txBody>
                    <a:bodyPr/>
                    <a:lstStyle/>
                    <a:p>
                      <a:pPr latinLnBrk="1"/>
                      <a:r>
                        <a:rPr lang="en-US" altLang="ko-KR" dirty="0" smtClean="0"/>
                        <a:t>Ascend</a:t>
                      </a:r>
                    </a:p>
                    <a:p>
                      <a:pPr latinLnBrk="1"/>
                      <a:r>
                        <a:rPr lang="ko-KR" altLang="en-US" dirty="0" smtClean="0"/>
                        <a:t>차츰차츰</a:t>
                      </a:r>
                      <a:endParaRPr lang="en-US" altLang="ko-KR" dirty="0" smtClean="0"/>
                    </a:p>
                    <a:p>
                      <a:pPr latinLnBrk="1"/>
                      <a:r>
                        <a:rPr lang="en-US" altLang="ko-KR" dirty="0" smtClean="0"/>
                        <a:t>ARCHIVE</a:t>
                      </a:r>
                    </a:p>
                    <a:p>
                      <a:pPr latinLnBrk="1"/>
                      <a:r>
                        <a:rPr lang="ko-KR" altLang="en-US" sz="1400" dirty="0" smtClean="0"/>
                        <a:t>문화유산</a:t>
                      </a:r>
                      <a:endParaRPr lang="ko-KR" altLang="en-US" sz="1400" dirty="0"/>
                    </a:p>
                  </a:txBody>
                  <a:tcPr/>
                </a:tc>
              </a:tr>
              <a:tr h="370840">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Conservative</a:t>
                      </a:r>
                      <a:endParaRPr lang="ko-KR" altLang="en-US" dirty="0" smtClean="0"/>
                    </a:p>
                    <a:p>
                      <a:pPr latinLnBrk="1"/>
                      <a:endParaRPr lang="ko-KR" altLang="en-US"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ko-KR" altLang="en-US" sz="1800" dirty="0" smtClean="0"/>
                        <a:t>현존하는 상태보존</a:t>
                      </a:r>
                      <a:r>
                        <a:rPr lang="en-US" altLang="ko-KR" sz="1800" dirty="0" smtClean="0"/>
                        <a:t>!!</a:t>
                      </a:r>
                      <a:endParaRPr lang="ko-KR" altLang="en-US" dirty="0"/>
                    </a:p>
                  </a:txBody>
                  <a:tcPr/>
                </a:tc>
                <a:tc>
                  <a:txBody>
                    <a:bodyPr/>
                    <a:lstStyle/>
                    <a:p>
                      <a:pPr latinLnBrk="1"/>
                      <a:r>
                        <a:rPr lang="en-US" altLang="ko-KR" dirty="0" smtClean="0"/>
                        <a:t>Consequent</a:t>
                      </a:r>
                    </a:p>
                    <a:p>
                      <a:pPr latinLnBrk="1"/>
                      <a:r>
                        <a:rPr lang="ko-KR" altLang="en-US" sz="1200" dirty="0" smtClean="0"/>
                        <a:t>결과로써 일어나는</a:t>
                      </a:r>
                      <a:endParaRPr lang="en-US" altLang="ko-KR" sz="1200" dirty="0" smtClean="0"/>
                    </a:p>
                    <a:p>
                      <a:pPr latinLnBrk="1"/>
                      <a:r>
                        <a:rPr lang="ko-KR" altLang="en-US" sz="1200" dirty="0" smtClean="0"/>
                        <a:t>논리적 결과로써 수반되는</a:t>
                      </a:r>
                      <a:endParaRPr lang="ko-KR" altLang="en-US" dirty="0"/>
                    </a:p>
                  </a:txBody>
                  <a:tcPr/>
                </a:tc>
                <a:tc>
                  <a:txBody>
                    <a:bodyPr/>
                    <a:lstStyle/>
                    <a:p>
                      <a:pPr latinLnBrk="1"/>
                      <a:r>
                        <a:rPr lang="en-US" altLang="ko-KR" dirty="0" smtClean="0"/>
                        <a:t>Cant</a:t>
                      </a:r>
                      <a:r>
                        <a:rPr lang="en-US" altLang="ko-KR" baseline="0" dirty="0" smtClean="0"/>
                        <a:t> </a:t>
                      </a:r>
                      <a:r>
                        <a:rPr lang="ko-KR" altLang="en-US" baseline="0" dirty="0" smtClean="0"/>
                        <a:t>각설이</a:t>
                      </a:r>
                      <a:endParaRPr lang="en-US" altLang="ko-KR" baseline="0" dirty="0" smtClean="0"/>
                    </a:p>
                    <a:p>
                      <a:pPr latinLnBrk="1"/>
                      <a:r>
                        <a:rPr lang="en-US" altLang="ko-KR" dirty="0" smtClean="0"/>
                        <a:t>Shoptalk</a:t>
                      </a:r>
                    </a:p>
                    <a:p>
                      <a:pPr latinLnBrk="1"/>
                      <a:r>
                        <a:rPr lang="ko-KR" altLang="en-US" sz="1400" dirty="0" err="1" smtClean="0"/>
                        <a:t>직업전문적술어</a:t>
                      </a:r>
                      <a:endParaRPr lang="ko-KR" altLang="en-US" sz="1400" dirty="0"/>
                    </a:p>
                  </a:txBody>
                  <a:tcPr/>
                </a:tc>
                <a:tc>
                  <a:txBody>
                    <a:bodyPr/>
                    <a:lstStyle/>
                    <a:p>
                      <a:pPr latinLnBrk="1"/>
                      <a:r>
                        <a:rPr lang="en-US" altLang="ko-KR" dirty="0" smtClean="0"/>
                        <a:t>Ceramics</a:t>
                      </a:r>
                    </a:p>
                    <a:p>
                      <a:pPr latinLnBrk="1"/>
                      <a:r>
                        <a:rPr lang="ko-KR" altLang="en-US" dirty="0" err="1" smtClean="0"/>
                        <a:t>製陶術</a:t>
                      </a:r>
                      <a:endParaRPr lang="ko-KR" altLang="en-US" dirty="0"/>
                    </a:p>
                  </a:txBody>
                  <a:tcPr/>
                </a:tc>
              </a:tr>
              <a:tr h="370840">
                <a:tc>
                  <a:txBody>
                    <a:bodyPr/>
                    <a:lstStyle/>
                    <a:p>
                      <a:pPr latinLnBrk="1"/>
                      <a:r>
                        <a:rPr lang="en-US" altLang="ko-KR" dirty="0" smtClean="0"/>
                        <a:t>Honorarium</a:t>
                      </a:r>
                      <a:endParaRPr lang="ko-KR" altLang="en-US" dirty="0"/>
                    </a:p>
                  </a:txBody>
                  <a:tcPr/>
                </a:tc>
                <a:tc>
                  <a:txBody>
                    <a:bodyPr/>
                    <a:lstStyle/>
                    <a:p>
                      <a:pPr latinLnBrk="1"/>
                      <a:r>
                        <a:rPr lang="ko-KR" altLang="en-US" dirty="0" smtClean="0"/>
                        <a:t>사례금</a:t>
                      </a:r>
                      <a:endParaRPr lang="ko-KR" altLang="en-US" dirty="0"/>
                    </a:p>
                  </a:txBody>
                  <a:tcPr/>
                </a:tc>
                <a:tc>
                  <a:txBody>
                    <a:bodyPr/>
                    <a:lstStyle/>
                    <a:p>
                      <a:pPr latinLnBrk="1"/>
                      <a:r>
                        <a:rPr lang="en-US" altLang="ko-KR" dirty="0" smtClean="0"/>
                        <a:t>Fee</a:t>
                      </a:r>
                    </a:p>
                    <a:p>
                      <a:pPr latinLnBrk="1"/>
                      <a:r>
                        <a:rPr lang="en-US" altLang="ko-KR" dirty="0" smtClean="0"/>
                        <a:t>&lt;</a:t>
                      </a:r>
                      <a:r>
                        <a:rPr lang="ko-KR" altLang="en-US" dirty="0" smtClean="0"/>
                        <a:t>내라</a:t>
                      </a:r>
                      <a:r>
                        <a:rPr lang="en-US" altLang="ko-KR" dirty="0" smtClean="0"/>
                        <a:t>,</a:t>
                      </a:r>
                      <a:r>
                        <a:rPr lang="ko-KR" altLang="en-US" dirty="0" smtClean="0"/>
                        <a:t>달라</a:t>
                      </a:r>
                      <a:endParaRPr lang="ko-KR" altLang="en-US" dirty="0"/>
                    </a:p>
                  </a:txBody>
                  <a:tcPr/>
                </a:tc>
                <a:tc>
                  <a:txBody>
                    <a:bodyPr/>
                    <a:lstStyle/>
                    <a:p>
                      <a:pPr latinLnBrk="1"/>
                      <a:r>
                        <a:rPr lang="en-US" altLang="ko-KR" dirty="0" smtClean="0"/>
                        <a:t>Hypocritical</a:t>
                      </a:r>
                    </a:p>
                    <a:p>
                      <a:pPr latinLnBrk="1"/>
                      <a:r>
                        <a:rPr lang="ko-KR" altLang="en-US" dirty="0" smtClean="0"/>
                        <a:t>위선적인</a:t>
                      </a:r>
                      <a:endParaRPr lang="ko-KR" altLang="en-US" dirty="0"/>
                    </a:p>
                  </a:txBody>
                  <a:tcPr/>
                </a:tc>
                <a:tc>
                  <a:txBody>
                    <a:bodyPr/>
                    <a:lstStyle/>
                    <a:p>
                      <a:pPr marL="0" marR="0" indent="0" algn="l" defTabSz="914400" rtl="0" eaLnBrk="1" fontAlgn="auto" latinLnBrk="1" hangingPunct="1">
                        <a:lnSpc>
                          <a:spcPct val="100000"/>
                        </a:lnSpc>
                        <a:spcBef>
                          <a:spcPts val="0"/>
                        </a:spcBef>
                        <a:spcAft>
                          <a:spcPts val="0"/>
                        </a:spcAft>
                        <a:buClrTx/>
                        <a:buSzTx/>
                        <a:buFontTx/>
                        <a:buNone/>
                        <a:tabLst/>
                        <a:defRPr/>
                      </a:pPr>
                      <a:r>
                        <a:rPr lang="en-US" altLang="ko-KR" dirty="0" smtClean="0"/>
                        <a:t>Hypercritical</a:t>
                      </a:r>
                    </a:p>
                    <a:p>
                      <a:pPr marL="0" marR="0" indent="0" algn="l" defTabSz="914400" rtl="0" eaLnBrk="1" fontAlgn="auto" latinLnBrk="1" hangingPunct="1">
                        <a:lnSpc>
                          <a:spcPct val="100000"/>
                        </a:lnSpc>
                        <a:spcBef>
                          <a:spcPts val="0"/>
                        </a:spcBef>
                        <a:spcAft>
                          <a:spcPts val="0"/>
                        </a:spcAft>
                        <a:buClrTx/>
                        <a:buSzTx/>
                        <a:buFontTx/>
                        <a:buNone/>
                        <a:tabLst/>
                        <a:defRPr/>
                      </a:pPr>
                      <a:r>
                        <a:rPr lang="ko-KR" altLang="en-US" dirty="0" smtClean="0"/>
                        <a:t>혹평적인</a:t>
                      </a:r>
                      <a:endParaRPr lang="ko-KR" altLang="en-US" dirty="0"/>
                    </a:p>
                  </a:txBody>
                  <a:tcPr/>
                </a:tc>
              </a:tr>
            </a:tbl>
          </a:graphicData>
        </a:graphic>
      </p:graphicFrame>
      <p:sp>
        <p:nvSpPr>
          <p:cNvPr id="3" name="제목 2"/>
          <p:cNvSpPr>
            <a:spLocks noGrp="1"/>
          </p:cNvSpPr>
          <p:nvPr>
            <p:ph type="title"/>
          </p:nvPr>
        </p:nvSpPr>
        <p:spPr/>
        <p:txBody>
          <a:bodyPr>
            <a:normAutofit fontScale="90000"/>
          </a:bodyPr>
          <a:lstStyle/>
          <a:p>
            <a:r>
              <a:rPr lang="en-US" altLang="ko-KR" dirty="0" smtClean="0"/>
              <a:t/>
            </a:r>
            <a:br>
              <a:rPr lang="en-US" altLang="ko-KR" dirty="0" smtClean="0"/>
            </a:br>
            <a:r>
              <a:rPr lang="en-US" altLang="ko-KR" dirty="0" smtClean="0"/>
              <a:t/>
            </a:r>
            <a:br>
              <a:rPr lang="en-US" altLang="ko-KR" dirty="0" smtClean="0"/>
            </a:br>
            <a:r>
              <a:rPr lang="en-US" altLang="ko-KR" dirty="0" smtClean="0"/>
              <a:t>Common  CASE</a:t>
            </a:r>
            <a:r>
              <a:rPr lang="ko-KR" altLang="en-US" dirty="0" smtClean="0"/>
              <a:t/>
            </a:r>
            <a:br>
              <a:rPr lang="ko-KR" altLang="en-US" dirty="0" smtClean="0"/>
            </a:br>
            <a:endParaRPr lang="ko-KR" alt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20000"/>
          </a:bodyPr>
          <a:lstStyle/>
          <a:p>
            <a:r>
              <a:rPr lang="en-US" altLang="ko-KR" dirty="0" smtClean="0"/>
              <a:t>4.) </a:t>
            </a:r>
            <a:r>
              <a:rPr lang="en-US" altLang="ko-KR" u="sng" dirty="0" smtClean="0"/>
              <a:t>Live responsibly.</a:t>
            </a:r>
            <a:r>
              <a:rPr lang="en-US" altLang="ko-KR" dirty="0" smtClean="0"/>
              <a:t/>
            </a:r>
            <a:br>
              <a:rPr lang="en-US" altLang="ko-KR" dirty="0" smtClean="0"/>
            </a:br>
            <a:r>
              <a:rPr lang="en-US" altLang="ko-KR" dirty="0" smtClean="0"/>
              <a:t>This has many meanings to me - but basically it means don't ignore injustices, treat others with respect, do what is right for the world and environment, and quit thinking it is "someone else's" job.</a:t>
            </a:r>
            <a:br>
              <a:rPr lang="en-US" altLang="ko-KR" dirty="0" smtClean="0"/>
            </a:br>
            <a:r>
              <a:rPr lang="en-US" altLang="ko-KR" dirty="0" smtClean="0"/>
              <a:t/>
            </a:r>
            <a:br>
              <a:rPr lang="en-US" altLang="ko-KR" dirty="0" smtClean="0"/>
            </a:br>
            <a:r>
              <a:rPr lang="en-US" altLang="ko-KR" dirty="0" smtClean="0"/>
              <a:t>5.) </a:t>
            </a:r>
            <a:r>
              <a:rPr lang="en-US" altLang="ko-KR" u="sng" dirty="0" smtClean="0"/>
              <a:t>Get a dog.</a:t>
            </a:r>
            <a:r>
              <a:rPr lang="en-US" altLang="ko-KR" dirty="0" smtClean="0"/>
              <a:t/>
            </a:r>
            <a:br>
              <a:rPr lang="en-US" altLang="ko-KR" dirty="0" smtClean="0"/>
            </a:br>
            <a:r>
              <a:rPr lang="en-US" altLang="ko-KR" dirty="0" smtClean="0"/>
              <a:t>A dog loves you unconditionally. A dog thinks you are the greatest, coolest, smartest, most successful person in the world. Get a dog and work hard to live up to its expectations.</a:t>
            </a:r>
          </a:p>
          <a:p>
            <a:r>
              <a:rPr lang="en-US" altLang="ko-KR" dirty="0" smtClean="0">
                <a:hlinkClick r:id="rId2"/>
              </a:rPr>
              <a:t>"Five Rules For Life" - editor's choice</a:t>
            </a:r>
            <a:r>
              <a:rPr lang="en-US" altLang="ko-KR" dirty="0" smtClean="0"/>
              <a:t>.</a:t>
            </a:r>
            <a:br>
              <a:rPr lang="en-US" altLang="ko-KR" dirty="0" smtClean="0"/>
            </a:br>
            <a:r>
              <a:rPr lang="en-US" altLang="ko-KR" dirty="0" smtClean="0"/>
              <a:t/>
            </a:r>
            <a:br>
              <a:rPr lang="en-US" altLang="ko-KR" dirty="0" smtClean="0"/>
            </a:br>
            <a:endParaRPr lang="ko-KR" altLang="en-US" dirty="0"/>
          </a:p>
        </p:txBody>
      </p:sp>
      <p:sp>
        <p:nvSpPr>
          <p:cNvPr id="3" name="제목 2"/>
          <p:cNvSpPr>
            <a:spLocks noGrp="1"/>
          </p:cNvSpPr>
          <p:nvPr>
            <p:ph type="title"/>
          </p:nvPr>
        </p:nvSpPr>
        <p:spPr/>
        <p:txBody>
          <a:bodyPr/>
          <a:lstStyle/>
          <a:p>
            <a:r>
              <a:rPr lang="en-US" altLang="ko-KR" dirty="0" smtClean="0">
                <a:hlinkClick r:id="rId3"/>
              </a:rPr>
              <a:t>Five </a:t>
            </a:r>
            <a:r>
              <a:rPr lang="en-US" altLang="ko-KR" b="1" dirty="0" smtClean="0">
                <a:hlinkClick r:id="rId3"/>
              </a:rPr>
              <a:t>Rules</a:t>
            </a:r>
            <a:r>
              <a:rPr lang="en-US" altLang="ko-KR" dirty="0" smtClean="0">
                <a:hlinkClick r:id="rId3"/>
              </a:rPr>
              <a:t> For </a:t>
            </a:r>
            <a:r>
              <a:rPr lang="en-US" altLang="ko-KR" b="1" dirty="0" smtClean="0">
                <a:hlinkClick r:id="rId3"/>
              </a:rPr>
              <a:t>Life</a:t>
            </a:r>
            <a:r>
              <a:rPr lang="en-US" altLang="ko-KR" dirty="0" smtClean="0"/>
              <a:t> </a:t>
            </a:r>
            <a:endParaRPr lang="ko-KR" altLang="en-US"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b="1" dirty="0" smtClean="0">
                <a:hlinkClick r:id="rId2"/>
              </a:rPr>
              <a:t>Submitted by Andy Hayes</a:t>
            </a:r>
            <a:r>
              <a:rPr lang="en-US" altLang="ko-KR" b="1" dirty="0" smtClean="0"/>
              <a:t> </a:t>
            </a:r>
          </a:p>
          <a:p>
            <a:r>
              <a:rPr lang="en-US" altLang="ko-KR" dirty="0" err="1" smtClean="0">
                <a:hlinkClick r:id="rId3"/>
              </a:rPr>
              <a:t>andy</a:t>
            </a:r>
            <a:r>
              <a:rPr lang="en-US" altLang="ko-KR" dirty="0" smtClean="0">
                <a:hlinkClick r:id="rId3"/>
              </a:rPr>
              <a:t> </a:t>
            </a:r>
            <a:r>
              <a:rPr lang="en-US" altLang="ko-KR" dirty="0" err="1" smtClean="0">
                <a:hlinkClick r:id="rId3"/>
              </a:rPr>
              <a:t>hayes</a:t>
            </a:r>
            <a:r>
              <a:rPr lang="en-US" altLang="ko-KR" dirty="0" smtClean="0"/>
              <a:t> is known as ‘that travel guy.’ he’s a small business coach, founder of a network of travel and tourism websites, and a world traveler himself. follow him on twitter, </a:t>
            </a:r>
            <a:r>
              <a:rPr lang="en-US" altLang="ko-KR" dirty="0" smtClean="0">
                <a:hlinkClick r:id="rId4"/>
              </a:rPr>
              <a:t>@</a:t>
            </a:r>
            <a:r>
              <a:rPr lang="en-US" altLang="ko-KR" dirty="0" err="1" smtClean="0">
                <a:hlinkClick r:id="rId4"/>
              </a:rPr>
              <a:t>andrewghayes</a:t>
            </a:r>
            <a:r>
              <a:rPr lang="en-US" altLang="ko-KR" dirty="0" smtClean="0"/>
              <a:t>.</a:t>
            </a:r>
            <a:br>
              <a:rPr lang="en-US" altLang="ko-KR" dirty="0" smtClean="0"/>
            </a:br>
            <a:r>
              <a:rPr lang="en-US" altLang="ko-KR" dirty="0" smtClean="0"/>
              <a:t/>
            </a:r>
            <a:br>
              <a:rPr lang="en-US" altLang="ko-KR" dirty="0" smtClean="0"/>
            </a:br>
            <a:r>
              <a:rPr lang="en-US" altLang="ko-KR" dirty="0" smtClean="0"/>
              <a:t>Here are Andy’s “Five Rules For Life”:</a:t>
            </a:r>
            <a:br>
              <a:rPr lang="en-US" altLang="ko-KR" dirty="0" smtClean="0"/>
            </a:br>
            <a:r>
              <a:rPr lang="en-US" altLang="ko-KR" dirty="0" smtClean="0"/>
              <a:t/>
            </a:r>
            <a:br>
              <a:rPr lang="en-US" altLang="ko-KR" dirty="0" smtClean="0"/>
            </a:br>
            <a:r>
              <a:rPr lang="en-US" altLang="ko-KR" dirty="0" smtClean="0"/>
              <a:t/>
            </a:r>
            <a:br>
              <a:rPr lang="en-US" altLang="ko-KR" dirty="0" smtClean="0"/>
            </a:br>
            <a:r>
              <a:rPr lang="en-US" altLang="ko-KR" dirty="0" smtClean="0"/>
              <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1.) </a:t>
            </a:r>
            <a:r>
              <a:rPr lang="en-US" altLang="ko-KR" u="sng" dirty="0" smtClean="0"/>
              <a:t>Get clear on your why.</a:t>
            </a:r>
            <a:r>
              <a:rPr lang="en-US" altLang="ko-KR" dirty="0" smtClean="0"/>
              <a:t/>
            </a:r>
            <a:br>
              <a:rPr lang="en-US" altLang="ko-KR" dirty="0" smtClean="0"/>
            </a:br>
            <a:r>
              <a:rPr lang="en-US" altLang="ko-KR" dirty="0" smtClean="0"/>
              <a:t>There are a lot of things in this world that we use to “define” ourselves. Often it is our career. For others it is where we live or the friends we keep. Maybe for you it is how you dress. And if those things are so important reflections of yourself, why did you make those choices? It doesn’t matter whether you choose to live minimalist or whether you choose to be an entrepreneur or whether you have pink hair. But why?</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2.) </a:t>
            </a:r>
            <a:r>
              <a:rPr lang="en-US" altLang="ko-KR" u="sng" dirty="0" smtClean="0"/>
              <a:t>Breathe.</a:t>
            </a:r>
            <a:r>
              <a:rPr lang="en-US" altLang="ko-KR" dirty="0" smtClean="0"/>
              <a:t/>
            </a:r>
            <a:br>
              <a:rPr lang="en-US" altLang="ko-KR" dirty="0" smtClean="0"/>
            </a:br>
            <a:r>
              <a:rPr lang="en-US" altLang="ko-KR" dirty="0" smtClean="0"/>
              <a:t>Do it, right now – take a deep breath, down to the core of your stomach. Now, isn’t that much better? So many of us are in such a rush we forget to breathe. We need oxygen, and we need it deep. Bonus points if you’re smiling while you do it.</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dirty="0" smtClean="0"/>
              <a:t>3.) </a:t>
            </a:r>
            <a:r>
              <a:rPr lang="en-US" altLang="ko-KR" u="sng" dirty="0" smtClean="0"/>
              <a:t>Get to know your gut.</a:t>
            </a:r>
            <a:r>
              <a:rPr lang="en-US" altLang="ko-KR" dirty="0" smtClean="0"/>
              <a:t/>
            </a:r>
            <a:br>
              <a:rPr lang="en-US" altLang="ko-KR" dirty="0" smtClean="0"/>
            </a:br>
            <a:r>
              <a:rPr lang="en-US" altLang="ko-KR" dirty="0" smtClean="0"/>
              <a:t>Speaking of breathing deep, that thing down there, it’s your gut. Your flinching instinct. It’s usually right – but you knew that. What you probably are having a hard time with is listening to it – what’s it trying to tell you. Spend some time listening. You’ll learn what it is saying, if you listen long enough.</a:t>
            </a:r>
            <a:br>
              <a:rPr lang="en-US" altLang="ko-KR" dirty="0" smtClean="0"/>
            </a:br>
            <a:r>
              <a:rPr lang="en-US" altLang="ko-KR" dirty="0" smtClean="0"/>
              <a:t/>
            </a:r>
            <a:br>
              <a:rPr lang="en-US" altLang="ko-KR" dirty="0" smtClean="0"/>
            </a:br>
            <a:r>
              <a:rPr lang="en-US" altLang="ko-KR" dirty="0" smtClean="0"/>
              <a:t/>
            </a:r>
            <a:br>
              <a:rPr lang="en-US" altLang="ko-KR" dirty="0" smtClean="0"/>
            </a:br>
            <a:r>
              <a:rPr lang="en-US" altLang="ko-KR" dirty="0" smtClean="0"/>
              <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4.) </a:t>
            </a:r>
            <a:r>
              <a:rPr lang="en-US" altLang="ko-KR" u="sng" dirty="0" smtClean="0"/>
              <a:t>Find someone you trust.</a:t>
            </a:r>
            <a:r>
              <a:rPr lang="en-US" altLang="ko-KR" dirty="0" smtClean="0"/>
              <a:t/>
            </a:r>
            <a:br>
              <a:rPr lang="en-US" altLang="ko-KR" dirty="0" smtClean="0"/>
            </a:br>
            <a:r>
              <a:rPr lang="en-US" altLang="ko-KR" dirty="0" smtClean="0"/>
              <a:t>You can’t do it alone. It doesn’t matter what “it” is – live, life, love, relationships…. sometimes you need the external perspective, the proverbial slap in the face. Other times you just need someone to share whatever you’re experiencing. It’s hard to know who to trust. But try to find them – and once you do, nurture your relationship with them. They’re worth more than gold.</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5.) </a:t>
            </a:r>
            <a:r>
              <a:rPr lang="en-US" altLang="ko-KR" u="sng" dirty="0" smtClean="0"/>
              <a:t>Try it.</a:t>
            </a:r>
            <a:r>
              <a:rPr lang="en-US" altLang="ko-KR" dirty="0" smtClean="0"/>
              <a:t/>
            </a:r>
            <a:br>
              <a:rPr lang="en-US" altLang="ko-KR" dirty="0" smtClean="0"/>
            </a:br>
            <a:r>
              <a:rPr lang="en-US" altLang="ko-KR" dirty="0" smtClean="0"/>
              <a:t>I’ve given this advice more times than I could ever count, and it is advice I could take myself more often. There are so many cliché quotes about regretting not what we did but what we didn’t do, but the reason there are so many is because we’re all afraid, and we need to push past that to really get somewhere. As Melissa Etheridge says, “Our power ends precisely where our fear begins.”</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hlinkClick r:id="rId2"/>
              </a:rPr>
              <a:t>Submitted by Sam Baker</a:t>
            </a:r>
            <a:r>
              <a:rPr lang="en-US" altLang="ko-KR" b="1" dirty="0" smtClean="0"/>
              <a:t> </a:t>
            </a:r>
          </a:p>
          <a:p>
            <a:r>
              <a:rPr lang="en-US" altLang="ko-KR" i="1" dirty="0" err="1" smtClean="0"/>
              <a:t>sam</a:t>
            </a:r>
            <a:r>
              <a:rPr lang="en-US" altLang="ko-KR" i="1" dirty="0" smtClean="0"/>
              <a:t> baker is a mom, wife, engineer and an eternal dreamer. her latest project is to share </a:t>
            </a:r>
            <a:r>
              <a:rPr lang="en-US" altLang="ko-KR" i="1" dirty="0" smtClean="0">
                <a:hlinkClick r:id="rId3"/>
              </a:rPr>
              <a:t>money making ideas</a:t>
            </a:r>
            <a:r>
              <a:rPr lang="en-US" altLang="ko-KR" i="1" dirty="0" smtClean="0"/>
              <a:t> with students in the hopes that they will choose to make some money instead of taking on debt (and hopefully avoid some of the mistakes she made).</a:t>
            </a:r>
            <a:r>
              <a:rPr lang="en-US" altLang="ko-KR" dirty="0" smtClean="0"/>
              <a:t/>
            </a:r>
            <a:br>
              <a:rPr lang="en-US" altLang="ko-KR" dirty="0" smtClean="0"/>
            </a:br>
            <a:r>
              <a:rPr lang="en-US" altLang="ko-KR" dirty="0" smtClean="0"/>
              <a:t/>
            </a:r>
            <a:br>
              <a:rPr lang="en-US" altLang="ko-KR" dirty="0" smtClean="0"/>
            </a:br>
            <a:r>
              <a:rPr lang="en-US" altLang="ko-KR" dirty="0" smtClean="0"/>
              <a:t>Here are Sam's "Five Rules For Life":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1.) </a:t>
            </a:r>
            <a:r>
              <a:rPr lang="en-US" altLang="ko-KR" u="sng" dirty="0" smtClean="0"/>
              <a:t>Learn to forgive and forget.</a:t>
            </a:r>
            <a:r>
              <a:rPr lang="en-US" altLang="ko-KR" dirty="0" smtClean="0"/>
              <a:t/>
            </a:r>
            <a:br>
              <a:rPr lang="en-US" altLang="ko-KR" dirty="0" smtClean="0"/>
            </a:br>
            <a:r>
              <a:rPr lang="en-US" altLang="ko-KR" dirty="0" smtClean="0"/>
              <a:t>Especially, the ones close to you. Every one of us has our own idea of what is right and wrong, what should be said/done and what should not. It is very easy to feel slighted by little things as we rush through the rigors of every day lives. Learn to let it go. Can you live with being held responsible for every slip up or flaw in your character? Why hold others responsible for theirs, then? Learn to forgive and forget - it will come back in the form of forgiveness for your own shortcomings, which can be very liberating.</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2.) </a:t>
            </a:r>
            <a:r>
              <a:rPr lang="en-US" altLang="ko-KR" u="sng" dirty="0" smtClean="0"/>
              <a:t>Be there for your kids.</a:t>
            </a:r>
            <a:r>
              <a:rPr lang="en-US" altLang="ko-KR" dirty="0" smtClean="0"/>
              <a:t/>
            </a:r>
            <a:br>
              <a:rPr lang="en-US" altLang="ko-KR" dirty="0" smtClean="0"/>
            </a:br>
            <a:r>
              <a:rPr lang="en-US" altLang="ko-KR" dirty="0" smtClean="0"/>
              <a:t>Whether it is spending some time making play-</a:t>
            </a:r>
            <a:r>
              <a:rPr lang="en-US" altLang="ko-KR" dirty="0" err="1" smtClean="0"/>
              <a:t>doh</a:t>
            </a:r>
            <a:r>
              <a:rPr lang="en-US" altLang="ko-KR" dirty="0" smtClean="0"/>
              <a:t> cookies or having long chats with them as they grow up, make a conscious effort to be there. With the kind of lives we live, obviously, we won't be able to be with them all the time, but when you can make it, give them your 100% (that means, no emails, no tweeting or thinking about your business meetings during the time you spend with them - period.)</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"When we got into office, the one thing that surprised me most was to find that things were just as bad as we'd been saying they were.“</a:t>
            </a:r>
          </a:p>
          <a:p>
            <a:endParaRPr lang="en-US" altLang="ko-KR" dirty="0" smtClean="0"/>
          </a:p>
          <a:p>
            <a:r>
              <a:rPr lang="en-US" altLang="ko-KR" dirty="0" smtClean="0">
                <a:hlinkClick r:id="rId2"/>
              </a:rPr>
              <a:t>http://www.quotesandsayings.com/quotes/john-kennedy/</a:t>
            </a:r>
            <a:endParaRPr lang="en-US" altLang="ko-KR" dirty="0" smtClean="0"/>
          </a:p>
          <a:p>
            <a:endParaRPr lang="en-US" altLang="ko-KR" dirty="0" smtClean="0"/>
          </a:p>
          <a:p>
            <a:endParaRPr lang="ko-KR" altLang="en-US" dirty="0"/>
          </a:p>
        </p:txBody>
      </p:sp>
      <p:sp>
        <p:nvSpPr>
          <p:cNvPr id="3" name="제목 2"/>
          <p:cNvSpPr>
            <a:spLocks noGrp="1"/>
          </p:cNvSpPr>
          <p:nvPr>
            <p:ph type="title"/>
          </p:nvPr>
        </p:nvSpPr>
        <p:spPr/>
        <p:txBody>
          <a:bodyPr>
            <a:normAutofit/>
          </a:bodyPr>
          <a:lstStyle/>
          <a:p>
            <a:r>
              <a:rPr lang="en-US" altLang="ko-KR" b="1" dirty="0" smtClean="0"/>
              <a:t>John F. Kennedy Quotes</a:t>
            </a:r>
            <a:endParaRPr lang="ko-KR" alt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3.) </a:t>
            </a:r>
            <a:r>
              <a:rPr lang="en-US" altLang="ko-KR" u="sng" dirty="0" smtClean="0"/>
              <a:t>Don't just dream, "Do" things.</a:t>
            </a:r>
            <a:r>
              <a:rPr lang="en-US" altLang="ko-KR" dirty="0" smtClean="0"/>
              <a:t/>
            </a:r>
            <a:br>
              <a:rPr lang="en-US" altLang="ko-KR" dirty="0" smtClean="0"/>
            </a:br>
            <a:r>
              <a:rPr lang="en-US" altLang="ko-KR" dirty="0" smtClean="0"/>
              <a:t>Vacations, learning a new language, trying out something new - all of us have some things that we wished we could do, if only we had the time, money or whatever. Next time you are wistful about something, take some action in that direction. You may not reach your final goal, but getting started is half the battle. And every time you "do" something identify the next thing that needs to be done to move forward in that direction. It will take some time but, eventually, you can make your dreams come true.</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4.) </a:t>
            </a:r>
            <a:r>
              <a:rPr lang="en-US" altLang="ko-KR" u="sng" dirty="0" smtClean="0"/>
              <a:t>Stand up for what you believe in.</a:t>
            </a:r>
            <a:r>
              <a:rPr lang="en-US" altLang="ko-KR" dirty="0" smtClean="0"/>
              <a:t/>
            </a:r>
            <a:br>
              <a:rPr lang="en-US" altLang="ko-KR" dirty="0" smtClean="0"/>
            </a:br>
            <a:r>
              <a:rPr lang="en-US" altLang="ko-KR" dirty="0" smtClean="0"/>
              <a:t>It is not always easy. Sometimes, you will have to choose between which of your values mean more to you because standing up for one will mean compromising on the other. Sometimes, standing up for your values means facing down the people you respect the most. Sometimes, you will cry inside while you have to smile outside. Stand up for them anyway.</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5.) </a:t>
            </a:r>
            <a:r>
              <a:rPr lang="en-US" altLang="ko-KR" u="sng" dirty="0" smtClean="0"/>
              <a:t>Be graceful in the face of life's challenges.</a:t>
            </a:r>
            <a:r>
              <a:rPr lang="en-US" altLang="ko-KR" dirty="0" smtClean="0"/>
              <a:t/>
            </a:r>
            <a:br>
              <a:rPr lang="en-US" altLang="ko-KR" dirty="0" smtClean="0"/>
            </a:br>
            <a:r>
              <a:rPr lang="en-US" altLang="ko-KR" dirty="0" smtClean="0"/>
              <a:t>You won't always be able to forgive and forget. You will make some mistakes while raising your kids. You will not be able to make all your dreams come true. You will sometimes buckle down in your stand for your values. That's just life. Sometimes you win, sometimes you lose. Don't gloat or put others down when you win. Don't beat yourself up when you lose. It's a lot easier said than done, but something definitely worth striving for. </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hlinkClick r:id="rId2"/>
              </a:rPr>
              <a:t>Submitted by Noah </a:t>
            </a:r>
            <a:r>
              <a:rPr lang="en-US" altLang="ko-KR" b="1" dirty="0" err="1" smtClean="0">
                <a:hlinkClick r:id="rId2"/>
              </a:rPr>
              <a:t>Lifschey</a:t>
            </a:r>
            <a:r>
              <a:rPr lang="en-US" altLang="ko-KR" b="1" dirty="0" smtClean="0"/>
              <a:t> </a:t>
            </a:r>
          </a:p>
          <a:p>
            <a:r>
              <a:rPr lang="en-US" altLang="ko-KR" i="1" dirty="0" err="1" smtClean="0"/>
              <a:t>noah</a:t>
            </a:r>
            <a:r>
              <a:rPr lang="en-US" altLang="ko-KR" i="1" dirty="0" smtClean="0"/>
              <a:t> </a:t>
            </a:r>
            <a:r>
              <a:rPr lang="en-US" altLang="ko-KR" i="1" dirty="0" err="1" smtClean="0"/>
              <a:t>lifschey</a:t>
            </a:r>
            <a:r>
              <a:rPr lang="en-US" altLang="ko-KR" i="1" dirty="0" smtClean="0"/>
              <a:t> is a music composer for television and a songwriter/producer in the record biz in los </a:t>
            </a:r>
            <a:r>
              <a:rPr lang="en-US" altLang="ko-KR" i="1" dirty="0" err="1" smtClean="0"/>
              <a:t>angeles</a:t>
            </a:r>
            <a:r>
              <a:rPr lang="en-US" altLang="ko-KR" i="1" dirty="0" smtClean="0"/>
              <a:t>. he has a love for great books, travel, cats, long dinners with good friends, the wilderness, and old </a:t>
            </a:r>
            <a:r>
              <a:rPr lang="en-US" altLang="ko-KR" i="1" dirty="0" err="1" smtClean="0"/>
              <a:t>british</a:t>
            </a:r>
            <a:r>
              <a:rPr lang="en-US" altLang="ko-KR" i="1" dirty="0" smtClean="0"/>
              <a:t> sports cars.</a:t>
            </a:r>
            <a:r>
              <a:rPr lang="en-US" altLang="ko-KR" dirty="0" smtClean="0"/>
              <a:t> </a:t>
            </a:r>
            <a:br>
              <a:rPr lang="en-US" altLang="ko-KR" dirty="0" smtClean="0"/>
            </a:br>
            <a:r>
              <a:rPr lang="en-US" altLang="ko-KR" dirty="0" smtClean="0"/>
              <a:t/>
            </a:r>
            <a:br>
              <a:rPr lang="en-US" altLang="ko-KR" dirty="0" smtClean="0"/>
            </a:br>
            <a:r>
              <a:rPr lang="en-US" altLang="ko-KR" dirty="0" smtClean="0"/>
              <a:t>Here are Noah's "Five Rules For Life": </a:t>
            </a:r>
            <a:br>
              <a:rPr lang="en-US" altLang="ko-KR" dirty="0" smtClean="0"/>
            </a:b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1.) </a:t>
            </a:r>
            <a:r>
              <a:rPr lang="en-US" altLang="ko-KR" u="sng" dirty="0" smtClean="0"/>
              <a:t>Give your pride and ego a rest.</a:t>
            </a:r>
            <a:r>
              <a:rPr lang="en-US" altLang="ko-KR" dirty="0" smtClean="0"/>
              <a:t> </a:t>
            </a:r>
            <a:br>
              <a:rPr lang="en-US" altLang="ko-KR" dirty="0" smtClean="0"/>
            </a:br>
            <a:r>
              <a:rPr lang="en-US" altLang="ko-KR" dirty="0" smtClean="0"/>
              <a:t>Sure, we should all take pride in ourselves; but when it becomes a tool to separate ourselves from others and promotes a sense of superiority then we're the ones who end up suffering. Same thing with ego - this is a constant battle for me in the music business, but the times that I'm able to let my ego take a back seat are when things get easier, more productive, and more creative.</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dirty="0" smtClean="0"/>
              <a:t>2.) </a:t>
            </a:r>
            <a:r>
              <a:rPr lang="en-US" altLang="ko-KR" u="sng" dirty="0" smtClean="0"/>
              <a:t>Dump the drama.</a:t>
            </a:r>
            <a:r>
              <a:rPr lang="en-US" altLang="ko-KR" dirty="0" smtClean="0"/>
              <a:t> </a:t>
            </a:r>
            <a:br>
              <a:rPr lang="en-US" altLang="ko-KR" dirty="0" smtClean="0"/>
            </a:br>
            <a:r>
              <a:rPr lang="en-US" altLang="ko-KR" dirty="0" smtClean="0"/>
              <a:t>This is something I picked up from my Dad by proxy. Give someone a break, accept an apology, go easy on the waiter who screwed up, let another driver move into your lane instead of rushing to not let him, actually listen when someone's talking, don't yell at someone just because you're angry, take a break from mad gossiping, try using logic instead of emotion when you're riled up. I truly can't understand why so many people prefer to make their lives difficult by being addicted to arguing, fighting, and theatrics. </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a:bodyPr>
          <a:lstStyle/>
          <a:p>
            <a:r>
              <a:rPr lang="en-US" altLang="ko-KR" dirty="0" smtClean="0"/>
              <a:t>3.) </a:t>
            </a:r>
            <a:r>
              <a:rPr lang="en-US" altLang="ko-KR" u="sng" dirty="0" smtClean="0"/>
              <a:t>Dig yourself.</a:t>
            </a:r>
            <a:r>
              <a:rPr lang="en-US" altLang="ko-KR" dirty="0" smtClean="0"/>
              <a:t> </a:t>
            </a:r>
            <a:br>
              <a:rPr lang="en-US" altLang="ko-KR" dirty="0" smtClean="0"/>
            </a:br>
            <a:r>
              <a:rPr lang="en-US" altLang="ko-KR" dirty="0" smtClean="0"/>
              <a:t>Yep, this is going into Oprah territory, but it really is the foundation for a content life. I'll go on record as saying that loving yourself is without a doubt more important than any other kind of love. Why? It's the only kind of love that you can truly depend on and that positively affects almost every portion of your life. I'm not talking Hallmark card love or being a pompous </a:t>
            </a:r>
            <a:r>
              <a:rPr lang="en-US" altLang="ko-KR" dirty="0" err="1" smtClean="0"/>
              <a:t>arse</a:t>
            </a:r>
            <a:r>
              <a:rPr lang="en-US" altLang="ko-KR" dirty="0" smtClean="0"/>
              <a:t> - I'm talking about simply accepting who you are, forgiving yourself when you mess up, and not comparing yourself to everyone else. It </a:t>
            </a:r>
            <a:r>
              <a:rPr lang="en-US" altLang="ko-KR" dirty="0" err="1" smtClean="0"/>
              <a:t>ain't</a:t>
            </a:r>
            <a:r>
              <a:rPr lang="en-US" altLang="ko-KR" dirty="0" smtClean="0"/>
              <a:t> easy for most of us, but damn does it make an immense difference when you can grab it.</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4.) </a:t>
            </a:r>
            <a:r>
              <a:rPr lang="en-US" altLang="ko-KR" u="sng" dirty="0" smtClean="0"/>
              <a:t>Breathe.</a:t>
            </a:r>
            <a:r>
              <a:rPr lang="en-US" altLang="ko-KR" dirty="0" smtClean="0"/>
              <a:t> </a:t>
            </a:r>
            <a:br>
              <a:rPr lang="en-US" altLang="ko-KR" dirty="0" smtClean="0"/>
            </a:br>
            <a:r>
              <a:rPr lang="en-US" altLang="ko-KR" dirty="0" smtClean="0"/>
              <a:t>Most of us live in the past or the future, which are two places that don't exist. Fact: This moment is all that ever actually exists. When you think about all of the mental pain that goes along with staying mired in what happened or what will happen, it seems positively absurd to be anywhere else (even though it takes a hell of lot of practice to try and stay here). Be still for a second. Breathe. Give your mind a break from the miasma of constant thought and rumination.</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5.) </a:t>
            </a:r>
            <a:r>
              <a:rPr lang="en-US" altLang="ko-KR" u="sng" dirty="0" smtClean="0"/>
              <a:t>Don't spend your life wanting more.</a:t>
            </a:r>
            <a:r>
              <a:rPr lang="en-US" altLang="ko-KR" dirty="0" smtClean="0"/>
              <a:t> </a:t>
            </a:r>
            <a:br>
              <a:rPr lang="en-US" altLang="ko-KR" dirty="0" smtClean="0"/>
            </a:br>
            <a:r>
              <a:rPr lang="en-US" altLang="ko-KR" dirty="0" smtClean="0"/>
              <a:t>More money, more love, more success, more things, more whatever...you're never satisfied. There's nothing wrong with having some goals and all, but life doesn't deal an even hand and one has to try to be content with what's happening right now. Since the future never actually happens, spending your life wanting what you don't have is a spot-on recipe for unhappiness since you'll always want something else and never actually get there. </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hlinkClick r:id="rId2"/>
              </a:rPr>
              <a:t>Submitted by Molly McCord</a:t>
            </a:r>
            <a:r>
              <a:rPr lang="en-US" altLang="ko-KR" b="1" dirty="0" smtClean="0"/>
              <a:t> </a:t>
            </a:r>
          </a:p>
          <a:p>
            <a:r>
              <a:rPr lang="en-US" altLang="ko-KR" i="1" dirty="0" smtClean="0"/>
              <a:t>molly </a:t>
            </a:r>
            <a:r>
              <a:rPr lang="en-US" altLang="ko-KR" i="1" dirty="0" err="1" smtClean="0"/>
              <a:t>mccord</a:t>
            </a:r>
            <a:r>
              <a:rPr lang="en-US" altLang="ko-KR" i="1" dirty="0" smtClean="0"/>
              <a:t> is a communications and inspirations expert who has two books coming out fall 2011: first as a contributing author to "the thought that changed my life forever" and, second, her spiritual memoir "my life as a trapeze artist". her blog - </a:t>
            </a:r>
            <a:r>
              <a:rPr lang="en-US" altLang="ko-KR" i="1" dirty="0" smtClean="0">
                <a:hlinkClick r:id="rId3"/>
              </a:rPr>
              <a:t>conscious | cool | chic offers</a:t>
            </a:r>
            <a:r>
              <a:rPr lang="en-US" altLang="ko-KR" i="1" dirty="0" smtClean="0"/>
              <a:t> - more inspiring articles and tidbits to check out.</a:t>
            </a:r>
            <a:r>
              <a:rPr lang="en-US" altLang="ko-KR" dirty="0" smtClean="0"/>
              <a:t/>
            </a:r>
            <a:br>
              <a:rPr lang="en-US" altLang="ko-KR" dirty="0" smtClean="0"/>
            </a:br>
            <a:r>
              <a:rPr lang="en-US" altLang="ko-KR" dirty="0" smtClean="0"/>
              <a:t/>
            </a:r>
            <a:br>
              <a:rPr lang="en-US" altLang="ko-KR" dirty="0" smtClean="0"/>
            </a:br>
            <a:r>
              <a:rPr lang="en-US" altLang="ko-KR" dirty="0" smtClean="0"/>
              <a:t>Here are Molly's "Five Rules For Life":</a:t>
            </a:r>
            <a:br>
              <a:rPr lang="en-US" altLang="ko-KR" dirty="0" smtClean="0"/>
            </a:b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"Every American ought to have the right to be treated; as he would like to be treated, as one would wish to be treated, as one would wish his children to be treated."</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1.) </a:t>
            </a:r>
            <a:r>
              <a:rPr lang="en-US" altLang="ko-KR" u="sng" dirty="0" smtClean="0"/>
              <a:t>Trust your gut.</a:t>
            </a:r>
            <a:r>
              <a:rPr lang="en-US" altLang="ko-KR" dirty="0" smtClean="0"/>
              <a:t/>
            </a:r>
            <a:br>
              <a:rPr lang="en-US" altLang="ko-KR" dirty="0" smtClean="0"/>
            </a:br>
            <a:r>
              <a:rPr lang="en-US" altLang="ko-KR" dirty="0" smtClean="0"/>
              <a:t>The small voice that says "no" to a job offer or "yes" to speaking to a stranger is a reliable compass for decision-making in uncertain times. The gut delivers fast, immediate and clear messages if I'm willing to trust it. Allow that small voice in the gut to come to the microphone often.</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2.) </a:t>
            </a:r>
            <a:r>
              <a:rPr lang="en-US" altLang="ko-KR" u="sng" dirty="0" smtClean="0"/>
              <a:t>Listen to your heart.</a:t>
            </a:r>
            <a:r>
              <a:rPr lang="en-US" altLang="ko-KR" dirty="0" smtClean="0"/>
              <a:t/>
            </a:r>
            <a:br>
              <a:rPr lang="en-US" altLang="ko-KR" dirty="0" smtClean="0"/>
            </a:br>
            <a:r>
              <a:rPr lang="en-US" altLang="ko-KR" dirty="0" smtClean="0"/>
              <a:t>Whispers of personal truth come through feelings. Feelings tell with immediate accuracy what I need in a situation. I’ve squashed these messages of truth down before, French-press coffee style, but the personal needs don’t go away. Listening to the heart’s true feelings allows my needs to be addressed sooner. Don’t ignore these messages.</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3.) </a:t>
            </a:r>
            <a:r>
              <a:rPr lang="en-US" altLang="ko-KR" u="sng" dirty="0" smtClean="0"/>
              <a:t>Respect your mind.</a:t>
            </a:r>
            <a:r>
              <a:rPr lang="en-US" altLang="ko-KR" dirty="0" smtClean="0"/>
              <a:t/>
            </a:r>
            <a:br>
              <a:rPr lang="en-US" altLang="ko-KR" dirty="0" smtClean="0"/>
            </a:br>
            <a:r>
              <a:rPr lang="en-US" altLang="ko-KR" dirty="0" smtClean="0"/>
              <a:t>Besides being the home of every life memory, a stack of educational degrees and the list of all-time favorite beers, the mind pinpoints possibilities, actualities and liabilities. Allow the mind’s knowledge base to bring out areas of improvement, strategy and commitment. Use logic and practicality regularly. Respect what the mind says, but don’t let it rule over the other senses all the time.</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4.) </a:t>
            </a:r>
            <a:r>
              <a:rPr lang="en-US" altLang="ko-KR" u="sng" dirty="0" smtClean="0"/>
              <a:t>Follow your spirit.</a:t>
            </a:r>
            <a:r>
              <a:rPr lang="en-US" altLang="ko-KR" dirty="0" smtClean="0"/>
              <a:t/>
            </a:r>
            <a:br>
              <a:rPr lang="en-US" altLang="ko-KR" dirty="0" smtClean="0"/>
            </a:br>
            <a:r>
              <a:rPr lang="en-US" altLang="ko-KR" dirty="0" smtClean="0"/>
              <a:t>Your soul’s eternal wisdom is always accessible through a listening connection to Spirit. Quiet moments of solitude and peace bring answers that can’t be found on a billboard or in an email message. Find quiet times to just be without distraction, and the soul’s beautiful wisdom will pour forth.</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5.) </a:t>
            </a:r>
            <a:r>
              <a:rPr lang="en-US" altLang="ko-KR" u="sng" dirty="0" smtClean="0"/>
              <a:t>Alignment of gut, heart, mind and spirit: Goldmine!</a:t>
            </a:r>
            <a:r>
              <a:rPr lang="en-US" altLang="ko-KR" dirty="0" smtClean="0"/>
              <a:t/>
            </a:r>
            <a:br>
              <a:rPr lang="en-US" altLang="ko-KR" dirty="0" smtClean="0"/>
            </a:br>
            <a:r>
              <a:rPr lang="en-US" altLang="ko-KR" dirty="0" smtClean="0"/>
              <a:t>Trusting, listening, respecting and following from every area of your being leads to purposeful direction and action. The gut’s compass, the heart’s truth, the mind’s knowledge and the spirit’s wisdom illuminate the path that is for your highest and best good. I like to call this combination the Pure and Utter Brilliant Path for Life Dream-making. And who would want to settle for anything less in this fabulous game of life?</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hlinkClick r:id="rId2"/>
              </a:rPr>
              <a:t>Submitted by </a:t>
            </a:r>
            <a:r>
              <a:rPr lang="en-US" altLang="ko-KR" b="1" dirty="0" err="1" smtClean="0">
                <a:hlinkClick r:id="rId2"/>
              </a:rPr>
              <a:t>Persha</a:t>
            </a:r>
            <a:r>
              <a:rPr lang="en-US" altLang="ko-KR" b="1" dirty="0" smtClean="0">
                <a:hlinkClick r:id="rId2"/>
              </a:rPr>
              <a:t> Davis</a:t>
            </a:r>
            <a:r>
              <a:rPr lang="en-US" altLang="ko-KR" b="1" dirty="0" smtClean="0"/>
              <a:t> </a:t>
            </a:r>
          </a:p>
          <a:p>
            <a:r>
              <a:rPr lang="en-US" altLang="ko-KR" i="1" dirty="0" err="1" smtClean="0"/>
              <a:t>persha</a:t>
            </a:r>
            <a:r>
              <a:rPr lang="en-US" altLang="ko-KR" i="1" dirty="0" smtClean="0"/>
              <a:t> </a:t>
            </a:r>
            <a:r>
              <a:rPr lang="en-US" altLang="ko-KR" i="1" dirty="0" err="1" smtClean="0"/>
              <a:t>davis</a:t>
            </a:r>
            <a:r>
              <a:rPr lang="en-US" altLang="ko-KR" i="1" dirty="0" smtClean="0"/>
              <a:t> is the author of </a:t>
            </a:r>
            <a:r>
              <a:rPr lang="en-US" altLang="ko-KR" i="1" dirty="0" err="1" smtClean="0">
                <a:hlinkClick r:id="rId3"/>
              </a:rPr>
              <a:t>dumpeddays</a:t>
            </a:r>
            <a:r>
              <a:rPr lang="en-US" altLang="ko-KR" i="1" dirty="0" smtClean="0"/>
              <a:t>, a blog offering advice to help you cope when your relationship ends and you've found yourself on the wrong side of romance.</a:t>
            </a:r>
            <a:r>
              <a:rPr lang="en-US" altLang="ko-KR" dirty="0" smtClean="0"/>
              <a:t/>
            </a:r>
            <a:br>
              <a:rPr lang="en-US" altLang="ko-KR" dirty="0" smtClean="0"/>
            </a:br>
            <a:r>
              <a:rPr lang="en-US" altLang="ko-KR" dirty="0" smtClean="0"/>
              <a:t/>
            </a:r>
            <a:br>
              <a:rPr lang="en-US" altLang="ko-KR" dirty="0" smtClean="0"/>
            </a:br>
            <a:r>
              <a:rPr lang="en-US" altLang="ko-KR" dirty="0" smtClean="0"/>
              <a:t>Here are </a:t>
            </a:r>
            <a:r>
              <a:rPr lang="en-US" altLang="ko-KR" dirty="0" err="1" smtClean="0"/>
              <a:t>Persha's</a:t>
            </a:r>
            <a:r>
              <a:rPr lang="en-US" altLang="ko-KR" dirty="0" smtClean="0"/>
              <a:t> "Five Rules For Life":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1.) </a:t>
            </a:r>
            <a:r>
              <a:rPr lang="en-US" altLang="ko-KR" u="sng" dirty="0" smtClean="0"/>
              <a:t>Risk Failure.</a:t>
            </a:r>
            <a:r>
              <a:rPr lang="en-US" altLang="ko-KR" dirty="0" smtClean="0"/>
              <a:t/>
            </a:r>
            <a:br>
              <a:rPr lang="en-US" altLang="ko-KR" dirty="0" smtClean="0"/>
            </a:br>
            <a:r>
              <a:rPr lang="en-US" altLang="ko-KR" dirty="0" smtClean="0"/>
              <a:t>Life presents many opportunities for us to make decisions and take actions. Sometimes, irrespective of the preparation that you have done, you hesitate. If you hesitate too long, doubts will linger and turn into fears. Yes, you may stumble. Yes, you may be rejected. Yes, you may fail. This is life. Life’s winners accept that in trying, they may have to adjust and even start again and again. The difference between successful people and others is not whether you make mistakes or even temporarily fail, but how you respond.</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2.) </a:t>
            </a:r>
            <a:r>
              <a:rPr lang="en-US" altLang="ko-KR" u="sng" dirty="0" smtClean="0"/>
              <a:t>The best person for you is the one who makes you a better version of you.</a:t>
            </a:r>
            <a:r>
              <a:rPr lang="en-US" altLang="ko-KR" dirty="0" smtClean="0"/>
              <a:t/>
            </a:r>
            <a:br>
              <a:rPr lang="en-US" altLang="ko-KR" dirty="0" smtClean="0"/>
            </a:br>
            <a:r>
              <a:rPr lang="en-US" altLang="ko-KR" dirty="0" smtClean="0"/>
              <a:t>We live in a world where more and more people are looking for love, "the one" and a life of "happily ever after". In my life time, I have found that the right person has a magnificent way of making you better. When you look at who you become in someone else's presence, you learn a great deal about your relationship with that person. When you are around him or her, if you become better and happier - then that's the person for you.</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3.) </a:t>
            </a:r>
            <a:r>
              <a:rPr lang="en-US" altLang="ko-KR" u="sng" dirty="0" smtClean="0"/>
              <a:t>You can't always control what happens.</a:t>
            </a:r>
            <a:r>
              <a:rPr lang="en-US" altLang="ko-KR" dirty="0" smtClean="0"/>
              <a:t/>
            </a:r>
            <a:br>
              <a:rPr lang="en-US" altLang="ko-KR" dirty="0" smtClean="0"/>
            </a:br>
            <a:r>
              <a:rPr lang="en-US" altLang="ko-KR" dirty="0" smtClean="0"/>
              <a:t>Sometimes life presents circumstances beyond your control. As much as you may want to or like to, you can't always control what happens in your life. However, you can control how you react to what happens. It is always a balance between finding, keeping, and maintaining a healthy approach to life’s obstacles, and not letting them beat you down.</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4.) </a:t>
            </a:r>
            <a:r>
              <a:rPr lang="en-US" altLang="ko-KR" u="sng" dirty="0" smtClean="0"/>
              <a:t>Close the door on the past.</a:t>
            </a:r>
            <a:r>
              <a:rPr lang="en-US" altLang="ko-KR" dirty="0" smtClean="0"/>
              <a:t/>
            </a:r>
            <a:br>
              <a:rPr lang="en-US" altLang="ko-KR" dirty="0" smtClean="0"/>
            </a:br>
            <a:r>
              <a:rPr lang="en-US" altLang="ko-KR" dirty="0" smtClean="0"/>
              <a:t>The past is only alive if you keep it alive. You can’t change yesterday but you can build today for tomorrow. Don’t shackle yourself with regrets. Don’t start feeling sorry for yourself. Whatever your previous circumstances, others have gone through the same or worse. Appreciate yourself as a tested survivor. Learn from the past, but don’t assume that your past automatically equals your future.</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"I look forward to an America which commands respect throughout the world, not only for its strength, but for its civilization as well. And I look forward to a world which will be safe not only for democracy and diversity but also for personal distinction."</a:t>
            </a:r>
          </a:p>
          <a:p>
            <a:endParaRPr lang="ko-KR" altLang="en-US" dirty="0"/>
          </a:p>
        </p:txBody>
      </p:sp>
      <p:sp>
        <p:nvSpPr>
          <p:cNvPr id="3" name="제목 2"/>
          <p:cNvSpPr>
            <a:spLocks noGrp="1"/>
          </p:cNvSpPr>
          <p:nvPr>
            <p:ph type="title"/>
          </p:nvPr>
        </p:nvSpPr>
        <p:spPr/>
        <p:txBody>
          <a:bodyPr/>
          <a:lstStyle/>
          <a:p>
            <a:r>
              <a:rPr lang="en-US" altLang="ko-KR" b="1" dirty="0" smtClean="0"/>
              <a:t>John F. Kennedy Quotes</a:t>
            </a:r>
            <a:endParaRPr lang="ko-KR" alt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5.) </a:t>
            </a:r>
            <a:r>
              <a:rPr lang="en-US" altLang="ko-KR" u="sng" dirty="0" smtClean="0"/>
              <a:t>Pain is inevitable, but suffering is optional.</a:t>
            </a:r>
            <a:r>
              <a:rPr lang="en-US" altLang="ko-KR" dirty="0" smtClean="0"/>
              <a:t/>
            </a:r>
            <a:br>
              <a:rPr lang="en-US" altLang="ko-KR" dirty="0" smtClean="0"/>
            </a:br>
            <a:r>
              <a:rPr lang="en-US" altLang="ko-KR" dirty="0" smtClean="0"/>
              <a:t>Life continues to throw all sorts of things at us rapid fire. Sometimes more than we think we can handle. But you can handle it. Somehow, some way, you'll make it through and you'll come out on the other end, stronger and wiser.</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hlinkClick r:id="rId2"/>
              </a:rPr>
              <a:t>Submitted by </a:t>
            </a:r>
            <a:r>
              <a:rPr lang="en-US" altLang="ko-KR" b="1" dirty="0" err="1" smtClean="0">
                <a:hlinkClick r:id="rId2"/>
              </a:rPr>
              <a:t>Jennine</a:t>
            </a:r>
            <a:r>
              <a:rPr lang="en-US" altLang="ko-KR" b="1" dirty="0" smtClean="0">
                <a:hlinkClick r:id="rId2"/>
              </a:rPr>
              <a:t> </a:t>
            </a:r>
            <a:r>
              <a:rPr lang="en-US" altLang="ko-KR" b="1" dirty="0" err="1" smtClean="0">
                <a:hlinkClick r:id="rId2"/>
              </a:rPr>
              <a:t>Birrell</a:t>
            </a:r>
            <a:r>
              <a:rPr lang="en-US" altLang="ko-KR" b="1" dirty="0" smtClean="0"/>
              <a:t> </a:t>
            </a:r>
          </a:p>
          <a:p>
            <a:r>
              <a:rPr lang="en-US" altLang="ko-KR" i="1" dirty="0" err="1" smtClean="0"/>
              <a:t>jennine</a:t>
            </a:r>
            <a:r>
              <a:rPr lang="en-US" altLang="ko-KR" i="1" dirty="0" smtClean="0"/>
              <a:t> </a:t>
            </a:r>
            <a:r>
              <a:rPr lang="en-US" altLang="ko-KR" i="1" dirty="0" err="1" smtClean="0"/>
              <a:t>birrell</a:t>
            </a:r>
            <a:r>
              <a:rPr lang="en-US" altLang="ko-KR" i="1" dirty="0" smtClean="0"/>
              <a:t> is a </a:t>
            </a:r>
            <a:r>
              <a:rPr lang="en-US" altLang="ko-KR" i="1" dirty="0" err="1" smtClean="0"/>
              <a:t>canadian</a:t>
            </a:r>
            <a:r>
              <a:rPr lang="en-US" altLang="ko-KR" i="1" dirty="0" smtClean="0"/>
              <a:t> and a crafter who runs an online craft community called </a:t>
            </a:r>
            <a:r>
              <a:rPr lang="en-US" altLang="ko-KR" i="1" dirty="0" smtClean="0">
                <a:hlinkClick r:id="rId3"/>
              </a:rPr>
              <a:t>ladybug markets</a:t>
            </a:r>
            <a:r>
              <a:rPr lang="en-US" altLang="ko-KR" i="1" dirty="0" smtClean="0"/>
              <a:t>. she is a person who thrives on creating every day, whether it be a handmade stamp or writing in my journal; it is the fuel that keeps her going!</a:t>
            </a:r>
            <a:r>
              <a:rPr lang="en-US" altLang="ko-KR" dirty="0" smtClean="0"/>
              <a:t/>
            </a:r>
            <a:br>
              <a:rPr lang="en-US" altLang="ko-KR" dirty="0" smtClean="0"/>
            </a:br>
            <a:r>
              <a:rPr lang="en-US" altLang="ko-KR" dirty="0" smtClean="0"/>
              <a:t/>
            </a:r>
            <a:br>
              <a:rPr lang="en-US" altLang="ko-KR" dirty="0" smtClean="0"/>
            </a:br>
            <a:r>
              <a:rPr lang="en-US" altLang="ko-KR" dirty="0" smtClean="0"/>
              <a:t>Here are </a:t>
            </a:r>
            <a:r>
              <a:rPr lang="en-US" altLang="ko-KR" dirty="0" err="1" smtClean="0"/>
              <a:t>Jennine's</a:t>
            </a:r>
            <a:r>
              <a:rPr lang="en-US" altLang="ko-KR" dirty="0" smtClean="0"/>
              <a:t> "Five Rules For Life":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fontScale="92500" lnSpcReduction="20000"/>
          </a:bodyPr>
          <a:lstStyle/>
          <a:p>
            <a:r>
              <a:rPr lang="en-US" altLang="ko-KR" dirty="0" smtClean="0"/>
              <a:t>1.) </a:t>
            </a:r>
            <a:r>
              <a:rPr lang="en-US" altLang="ko-KR" u="sng" dirty="0" smtClean="0"/>
              <a:t>Define what makes you happy (literally)</a:t>
            </a:r>
            <a:r>
              <a:rPr lang="en-US" altLang="ko-KR" dirty="0" smtClean="0"/>
              <a:t>.</a:t>
            </a:r>
            <a:br>
              <a:rPr lang="en-US" altLang="ko-KR" dirty="0" smtClean="0"/>
            </a:br>
            <a:r>
              <a:rPr lang="en-US" altLang="ko-KR" dirty="0" smtClean="0"/>
              <a:t>If you don't know, then why do you get out of bed and thrive everyday? Give your life substance by defining this for yourself.</a:t>
            </a:r>
            <a:br>
              <a:rPr lang="en-US" altLang="ko-KR" dirty="0" smtClean="0"/>
            </a:br>
            <a:r>
              <a:rPr lang="en-US" altLang="ko-KR" dirty="0" smtClean="0"/>
              <a:t/>
            </a:r>
            <a:br>
              <a:rPr lang="en-US" altLang="ko-KR" dirty="0" smtClean="0"/>
            </a:br>
            <a:r>
              <a:rPr lang="en-US" altLang="ko-KR" dirty="0" smtClean="0"/>
              <a:t>2.) </a:t>
            </a:r>
            <a:r>
              <a:rPr lang="en-US" altLang="ko-KR" u="sng" dirty="0" smtClean="0"/>
              <a:t>Don't underestimate yourself or the power you have to change your life.</a:t>
            </a:r>
            <a:r>
              <a:rPr lang="en-US" altLang="ko-KR" dirty="0" smtClean="0"/>
              <a:t/>
            </a:r>
            <a:br>
              <a:rPr lang="en-US" altLang="ko-KR" dirty="0" smtClean="0"/>
            </a:br>
            <a:r>
              <a:rPr lang="en-US" altLang="ko-KR" dirty="0" smtClean="0"/>
              <a:t>Ask yourself if you think your hero doesn't have a bad day, can't pay rent on time, or didn't ask their mom for help. These situations, albeit being hard to get through, truly make us stronger and this is where strength and character are born. Once we ruthlessly acknowledge where we stand right now, we can take the steps forward to change. The first step forward can just be to ask for help!</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a:bodyPr>
          <a:lstStyle/>
          <a:p>
            <a:r>
              <a:rPr lang="en-US" altLang="ko-KR" dirty="0" smtClean="0"/>
              <a:t>3.) </a:t>
            </a:r>
            <a:r>
              <a:rPr lang="en-US" altLang="ko-KR" u="sng" dirty="0" smtClean="0"/>
              <a:t>Stop with the negative thoughts - they are so toxic.</a:t>
            </a:r>
            <a:r>
              <a:rPr lang="en-US" altLang="ko-KR" dirty="0" smtClean="0"/>
              <a:t/>
            </a:r>
            <a:br>
              <a:rPr lang="en-US" altLang="ko-KR" dirty="0" smtClean="0"/>
            </a:br>
            <a:r>
              <a:rPr lang="en-US" altLang="ko-KR" dirty="0" smtClean="0"/>
              <a:t>If you tell yourself "I can't", you will start to believe it, and then you won't. If you are unsure, then you can start by saying "I'm going to try". You'll at least get your foot out the door.</a:t>
            </a:r>
            <a:br>
              <a:rPr lang="en-US" altLang="ko-KR" dirty="0" smtClean="0"/>
            </a:br>
            <a:r>
              <a:rPr lang="en-US" altLang="ko-KR" dirty="0" smtClean="0"/>
              <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normAutofit lnSpcReduction="10000"/>
          </a:bodyPr>
          <a:lstStyle/>
          <a:p>
            <a:r>
              <a:rPr lang="en-US" altLang="ko-KR" dirty="0" smtClean="0"/>
              <a:t>4.) </a:t>
            </a:r>
            <a:r>
              <a:rPr lang="en-US" altLang="ko-KR" u="sng" dirty="0" smtClean="0"/>
              <a:t>If it makes you cry, it's not really worth it.</a:t>
            </a:r>
            <a:r>
              <a:rPr lang="en-US" altLang="ko-KR" dirty="0" smtClean="0"/>
              <a:t/>
            </a:r>
            <a:br>
              <a:rPr lang="en-US" altLang="ko-KR" dirty="0" smtClean="0"/>
            </a:br>
            <a:r>
              <a:rPr lang="en-US" altLang="ko-KR" dirty="0" smtClean="0"/>
              <a:t>I used to work as a hairstylist and finally after 9 years I was employed in a job that I thought was top notch. The experience was not nearly what I had imagined it to be, and I would cry in the bathroom almost everyday trying to force myself to like it. Until one day I started visualizing myself being happy again. I quit the job and moved on...to a happier place!</a:t>
            </a:r>
            <a:br>
              <a:rPr lang="en-US" altLang="ko-KR" dirty="0" smtClean="0"/>
            </a:br>
            <a:r>
              <a:rPr lang="en-US" altLang="ko-KR" dirty="0" smtClean="0"/>
              <a:t/>
            </a:r>
            <a:br>
              <a:rPr lang="en-US" altLang="ko-KR" dirty="0" smtClean="0"/>
            </a:br>
            <a:r>
              <a:rPr lang="en-US" altLang="ko-KR" dirty="0" smtClean="0"/>
              <a:t>5.) </a:t>
            </a:r>
            <a:r>
              <a:rPr lang="en-US" altLang="ko-KR" u="sng" dirty="0" smtClean="0"/>
              <a:t>If you love someone, just tell them.</a:t>
            </a:r>
            <a:r>
              <a:rPr lang="en-US" altLang="ko-KR" dirty="0" smtClean="0"/>
              <a:t/>
            </a:r>
            <a:br>
              <a:rPr lang="en-US" altLang="ko-KR" dirty="0" smtClean="0"/>
            </a:br>
            <a:r>
              <a:rPr lang="en-US" altLang="ko-KR" dirty="0" smtClean="0"/>
              <a:t>Then give them a hug (this applies to humans and cats)!</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hlinkClick r:id="rId2"/>
              </a:rPr>
              <a:t>Submitted by Laura Simms</a:t>
            </a:r>
            <a:r>
              <a:rPr lang="en-US" altLang="ko-KR" b="1" dirty="0" smtClean="0"/>
              <a:t> </a:t>
            </a:r>
          </a:p>
          <a:p>
            <a:r>
              <a:rPr lang="en-US" altLang="ko-KR" i="1" dirty="0" err="1" smtClean="0"/>
              <a:t>laura</a:t>
            </a:r>
            <a:r>
              <a:rPr lang="en-US" altLang="ko-KR" i="1" dirty="0" smtClean="0"/>
              <a:t> </a:t>
            </a:r>
            <a:r>
              <a:rPr lang="en-US" altLang="ko-KR" i="1" dirty="0" err="1" smtClean="0"/>
              <a:t>simms</a:t>
            </a:r>
            <a:r>
              <a:rPr lang="en-US" altLang="ko-KR" i="1" dirty="0" smtClean="0"/>
              <a:t> is the coach at "create as folk", where she works with </a:t>
            </a:r>
            <a:r>
              <a:rPr lang="en-US" altLang="ko-KR" i="1" dirty="0" err="1" smtClean="0"/>
              <a:t>creatives</a:t>
            </a:r>
            <a:r>
              <a:rPr lang="en-US" altLang="ko-KR" i="1" dirty="0" smtClean="0"/>
              <a:t> to accelerate their careers, and helps emerging </a:t>
            </a:r>
            <a:r>
              <a:rPr lang="en-US" altLang="ko-KR" i="1" dirty="0" err="1" smtClean="0"/>
              <a:t>creatives</a:t>
            </a:r>
            <a:r>
              <a:rPr lang="en-US" altLang="ko-KR" i="1" dirty="0" smtClean="0"/>
              <a:t> find their calling. she is also an actor. you can learn more </a:t>
            </a:r>
            <a:r>
              <a:rPr lang="en-US" altLang="ko-KR" i="1" dirty="0" smtClean="0">
                <a:hlinkClick r:id="rId3"/>
              </a:rPr>
              <a:t>here</a:t>
            </a:r>
            <a:r>
              <a:rPr lang="en-US" altLang="ko-KR" i="1" dirty="0" smtClean="0"/>
              <a:t>.</a:t>
            </a:r>
            <a:r>
              <a:rPr lang="en-US" altLang="ko-KR" dirty="0" smtClean="0"/>
              <a:t> </a:t>
            </a:r>
            <a:br>
              <a:rPr lang="en-US" altLang="ko-KR" dirty="0" smtClean="0"/>
            </a:br>
            <a:r>
              <a:rPr lang="en-US" altLang="ko-KR" dirty="0" smtClean="0"/>
              <a:t/>
            </a:r>
            <a:br>
              <a:rPr lang="en-US" altLang="ko-KR" dirty="0" smtClean="0"/>
            </a:br>
            <a:r>
              <a:rPr lang="en-US" altLang="ko-KR" dirty="0" smtClean="0"/>
              <a:t>Here are Laura's "Five Rules For Life":</a:t>
            </a:r>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1.) </a:t>
            </a:r>
            <a:r>
              <a:rPr lang="en-US" altLang="ko-KR" u="sng" dirty="0" smtClean="0"/>
              <a:t>Let </a:t>
            </a:r>
            <a:r>
              <a:rPr lang="en-US" altLang="ko-KR" u="sng" dirty="0" err="1" smtClean="0"/>
              <a:t>Bartlet</a:t>
            </a:r>
            <a:r>
              <a:rPr lang="en-US" altLang="ko-KR" u="sng" dirty="0" smtClean="0"/>
              <a:t> Be </a:t>
            </a:r>
            <a:r>
              <a:rPr lang="en-US" altLang="ko-KR" u="sng" dirty="0" err="1" smtClean="0"/>
              <a:t>Bartlet</a:t>
            </a:r>
            <a:r>
              <a:rPr lang="en-US" altLang="ko-KR" u="sng" dirty="0" smtClean="0"/>
              <a:t>.</a:t>
            </a:r>
            <a:r>
              <a:rPr lang="en-US" altLang="ko-KR" dirty="0" smtClean="0"/>
              <a:t/>
            </a:r>
            <a:br>
              <a:rPr lang="en-US" altLang="ko-KR" dirty="0" smtClean="0"/>
            </a:br>
            <a:r>
              <a:rPr lang="en-US" altLang="ko-KR" dirty="0" smtClean="0"/>
              <a:t>Ah, life lessons from The West Wing. Translated: Do things your own way in your own style. Quit fussing with strategy, and just do it the way it comes to you. No apologies.</a:t>
            </a:r>
            <a:br>
              <a:rPr lang="en-US" altLang="ko-KR" dirty="0" smtClean="0"/>
            </a:br>
            <a:r>
              <a:rPr lang="en-US" altLang="ko-KR" dirty="0" smtClean="0"/>
              <a:t/>
            </a:r>
            <a:br>
              <a:rPr lang="en-US" altLang="ko-KR" dirty="0" smtClean="0"/>
            </a:br>
            <a:r>
              <a:rPr lang="en-US" altLang="ko-KR" dirty="0" smtClean="0"/>
              <a:t>2.) </a:t>
            </a:r>
            <a:r>
              <a:rPr lang="en-US" altLang="ko-KR" u="sng" dirty="0" smtClean="0"/>
              <a:t>Give thanks.</a:t>
            </a:r>
            <a:r>
              <a:rPr lang="en-US" altLang="ko-KR" dirty="0" smtClean="0"/>
              <a:t/>
            </a:r>
            <a:br>
              <a:rPr lang="en-US" altLang="ko-KR" dirty="0" smtClean="0"/>
            </a:br>
            <a:r>
              <a:rPr lang="en-US" altLang="ko-KR" dirty="0" smtClean="0"/>
              <a:t>Gratitude is the ultimate antidote to sadness and fear. Say thank you freely and frequently.</a:t>
            </a: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3.) </a:t>
            </a:r>
            <a:r>
              <a:rPr lang="en-US" altLang="ko-KR" u="sng" dirty="0" smtClean="0"/>
              <a:t>Talk to the animals.</a:t>
            </a:r>
            <a:r>
              <a:rPr lang="en-US" altLang="ko-KR" dirty="0" smtClean="0"/>
              <a:t/>
            </a:r>
            <a:br>
              <a:rPr lang="en-US" altLang="ko-KR" dirty="0" smtClean="0"/>
            </a:br>
            <a:r>
              <a:rPr lang="en-US" altLang="ko-KR" dirty="0" smtClean="0"/>
              <a:t>An animal can relate to you in ways no human can. Make friends with critters. Talk to them. Learn to listen to them. </a:t>
            </a:r>
            <a:br>
              <a:rPr lang="en-US" altLang="ko-KR" dirty="0" smtClean="0"/>
            </a:br>
            <a:r>
              <a:rPr lang="en-US" altLang="ko-KR" dirty="0" smtClean="0"/>
              <a:t/>
            </a:r>
            <a:br>
              <a:rPr lang="en-US" altLang="ko-KR" dirty="0" smtClean="0"/>
            </a:br>
            <a:r>
              <a:rPr lang="en-US" altLang="ko-KR" dirty="0" smtClean="0"/>
              <a:t>4.) </a:t>
            </a:r>
            <a:r>
              <a:rPr lang="en-US" altLang="ko-KR" u="sng" dirty="0" smtClean="0"/>
              <a:t>Visit your oasis.</a:t>
            </a:r>
            <a:r>
              <a:rPr lang="en-US" altLang="ko-KR" dirty="0" smtClean="0"/>
              <a:t> </a:t>
            </a:r>
            <a:br>
              <a:rPr lang="en-US" altLang="ko-KR" dirty="0" smtClean="0"/>
            </a:br>
            <a:r>
              <a:rPr lang="en-US" altLang="ko-KR" dirty="0" smtClean="0"/>
              <a:t>Everyone needs a secret hideout, a getaway, a retreat. Whether it's your bed, your garden, or the beach, spend time in the place that recharges you. </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dirty="0" smtClean="0"/>
              <a:t>5.) </a:t>
            </a:r>
            <a:r>
              <a:rPr lang="en-US" altLang="ko-KR" u="sng" dirty="0" smtClean="0"/>
              <a:t>Get </a:t>
            </a:r>
            <a:r>
              <a:rPr lang="en-US" altLang="ko-KR" u="sng" dirty="0" err="1" smtClean="0"/>
              <a:t>twitterpated</a:t>
            </a:r>
            <a:r>
              <a:rPr lang="en-US" altLang="ko-KR" u="sng" dirty="0" smtClean="0"/>
              <a:t>.</a:t>
            </a:r>
            <a:r>
              <a:rPr lang="en-US" altLang="ko-KR" dirty="0" smtClean="0"/>
              <a:t> </a:t>
            </a:r>
            <a:br>
              <a:rPr lang="en-US" altLang="ko-KR" dirty="0" smtClean="0"/>
            </a:br>
            <a:r>
              <a:rPr lang="en-US" altLang="ko-KR" dirty="0" smtClean="0"/>
              <a:t>You have things that make you buzz from the inside. It might be live music, watching otters, travel, or planning surprises. Find these things and do them often.</a:t>
            </a:r>
            <a:br>
              <a:rPr lang="en-US" altLang="ko-KR" dirty="0" smtClean="0"/>
            </a:br>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내용 개체 틀 1"/>
          <p:cNvSpPr>
            <a:spLocks noGrp="1"/>
          </p:cNvSpPr>
          <p:nvPr>
            <p:ph idx="1"/>
          </p:nvPr>
        </p:nvSpPr>
        <p:spPr/>
        <p:txBody>
          <a:bodyPr/>
          <a:lstStyle/>
          <a:p>
            <a:r>
              <a:rPr lang="en-US" altLang="ko-KR" b="1" dirty="0" smtClean="0">
                <a:hlinkClick r:id="rId2"/>
              </a:rPr>
              <a:t>Submitted by Kathleen Cotter</a:t>
            </a:r>
            <a:r>
              <a:rPr lang="en-US" altLang="ko-KR" b="1" dirty="0" smtClean="0"/>
              <a:t> </a:t>
            </a:r>
          </a:p>
          <a:p>
            <a:r>
              <a:rPr lang="en-US" altLang="ko-KR" i="1" dirty="0" err="1" smtClean="0"/>
              <a:t>kathleen</a:t>
            </a:r>
            <a:r>
              <a:rPr lang="en-US" altLang="ko-KR" i="1" dirty="0" smtClean="0"/>
              <a:t> cotter is an entrepreneur who owns "the bloomy rind" (visit </a:t>
            </a:r>
            <a:r>
              <a:rPr lang="en-US" altLang="ko-KR" i="1" dirty="0" smtClean="0">
                <a:hlinkClick r:id="rId3"/>
              </a:rPr>
              <a:t>the blog</a:t>
            </a:r>
            <a:r>
              <a:rPr lang="en-US" altLang="ko-KR" i="1" dirty="0" smtClean="0"/>
              <a:t>). she is also a purveyor of outstanding </a:t>
            </a:r>
            <a:r>
              <a:rPr lang="en-US" altLang="ko-KR" i="1" dirty="0" err="1" smtClean="0"/>
              <a:t>american</a:t>
            </a:r>
            <a:r>
              <a:rPr lang="en-US" altLang="ko-KR" i="1" dirty="0" smtClean="0"/>
              <a:t> artisan cheeses, and she actively supports the movement for a local, just and sustainable food system. </a:t>
            </a:r>
            <a:r>
              <a:rPr lang="en-US" altLang="ko-KR" dirty="0" smtClean="0"/>
              <a:t/>
            </a:r>
            <a:br>
              <a:rPr lang="en-US" altLang="ko-KR" dirty="0" smtClean="0"/>
            </a:br>
            <a:r>
              <a:rPr lang="en-US" altLang="ko-KR" dirty="0" smtClean="0"/>
              <a:t/>
            </a:r>
            <a:br>
              <a:rPr lang="en-US" altLang="ko-KR" dirty="0" smtClean="0"/>
            </a:br>
            <a:r>
              <a:rPr lang="en-US" altLang="ko-KR" dirty="0" smtClean="0"/>
              <a:t>Here are Kathleen's "Five Rules For Life":</a:t>
            </a:r>
            <a:br>
              <a:rPr lang="en-US" altLang="ko-KR" dirty="0" smtClean="0"/>
            </a:br>
            <a:endParaRPr lang="en-US" altLang="ko-KR" dirty="0" smtClean="0"/>
          </a:p>
          <a:p>
            <a:endParaRPr lang="ko-KR" altLang="en-US" dirty="0"/>
          </a:p>
        </p:txBody>
      </p:sp>
      <p:sp>
        <p:nvSpPr>
          <p:cNvPr id="3" name="제목 2"/>
          <p:cNvSpPr>
            <a:spLocks noGrp="1"/>
          </p:cNvSpPr>
          <p:nvPr>
            <p:ph type="title"/>
          </p:nvPr>
        </p:nvSpPr>
        <p:spPr/>
        <p:txBody>
          <a:bodyPr/>
          <a:lstStyle/>
          <a:p>
            <a:endParaRPr lang="ko-KR" altLang="en-US"/>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종이">
  <a:themeElements>
    <a:clrScheme name="종이">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종이">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종이">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324</TotalTime>
  <Words>14012</Words>
  <Application>Microsoft Office PowerPoint</Application>
  <PresentationFormat>화면 슬라이드 쇼(4:3)</PresentationFormat>
  <Paragraphs>1075</Paragraphs>
  <Slides>212</Slides>
  <Notes>0</Notes>
  <HiddenSlides>0</HiddenSlides>
  <MMClips>0</MMClips>
  <ScaleCrop>false</ScaleCrop>
  <HeadingPairs>
    <vt:vector size="4" baseType="variant">
      <vt:variant>
        <vt:lpstr>테마</vt:lpstr>
      </vt:variant>
      <vt:variant>
        <vt:i4>1</vt:i4>
      </vt:variant>
      <vt:variant>
        <vt:lpstr>슬라이드 제목</vt:lpstr>
      </vt:variant>
      <vt:variant>
        <vt:i4>212</vt:i4>
      </vt:variant>
    </vt:vector>
  </HeadingPairs>
  <TitlesOfParts>
    <vt:vector size="213" baseType="lpstr">
      <vt:lpstr>종이</vt:lpstr>
      <vt:lpstr>학습COACHing영어 벤치마킹 질문법</vt:lpstr>
      <vt:lpstr>Character </vt:lpstr>
      <vt:lpstr>Complex</vt:lpstr>
      <vt:lpstr>Clean </vt:lpstr>
      <vt:lpstr>COMIC </vt:lpstr>
      <vt:lpstr>  Common  CASE </vt:lpstr>
      <vt:lpstr>John F. Kennedy Quotes</vt:lpstr>
      <vt:lpstr>John F. Kennedy Quotes</vt:lpstr>
      <vt:lpstr>John F. Kennedy Quotes</vt:lpstr>
      <vt:lpstr>John F. Kennedy Quotes</vt:lpstr>
      <vt:lpstr>John F. Kennedy Quotes</vt:lpstr>
      <vt:lpstr>John F. Kennedy Quotes</vt:lpstr>
      <vt:lpstr>John F. Kennedy Quotes</vt:lpstr>
      <vt:lpstr>John F. Kennedy Quotes</vt:lpstr>
      <vt:lpstr>John F. Kennedy Quotes</vt:lpstr>
      <vt:lpstr>John F. Kennedy Quotes</vt:lpstr>
      <vt:lpstr>John F. Kennedy Quotes</vt:lpstr>
      <vt:lpstr>John F. Kennedy Quotes</vt:lpstr>
      <vt:lpstr>John F. Kennedy Quotes</vt:lpstr>
      <vt:lpstr>John F. Kennedy Quotes</vt:lpstr>
      <vt:lpstr>John F. Kennedy Quotes</vt:lpstr>
      <vt:lpstr>슬라이드 22</vt:lpstr>
      <vt:lpstr>John F. Kennedy Quotes</vt:lpstr>
      <vt:lpstr>John F. Kennedy Quotes</vt:lpstr>
      <vt:lpstr>John F. Kennedy Quotes</vt:lpstr>
      <vt:lpstr>John F. Kennedy Quotes</vt:lpstr>
      <vt:lpstr>John F. Kennedy Quotes</vt:lpstr>
      <vt:lpstr>John F. Kennedy Quotes</vt:lpstr>
      <vt:lpstr>John F. Kennedy Quotes</vt:lpstr>
      <vt:lpstr>John F. Kennedy Quotes</vt:lpstr>
      <vt:lpstr>John F. Kennedy Quotes</vt:lpstr>
      <vt:lpstr>John F. Kennedy Quotes</vt:lpstr>
      <vt:lpstr>John F. Kennedy Quotes</vt:lpstr>
      <vt:lpstr>John F. Kennedy Quotes</vt:lpstr>
      <vt:lpstr>John F. Kennedy Quotes</vt:lpstr>
      <vt:lpstr>John F. Kennedy Quotes</vt:lpstr>
      <vt:lpstr>슬라이드 37</vt:lpstr>
      <vt:lpstr>슬라이드 38</vt:lpstr>
      <vt:lpstr>슬라이드 39</vt:lpstr>
      <vt:lpstr>여러가지 좌우명</vt:lpstr>
      <vt:lpstr>슬라이드 41</vt:lpstr>
      <vt:lpstr>슬라이드 42</vt:lpstr>
      <vt:lpstr>슬라이드 43</vt:lpstr>
      <vt:lpstr>슬라이드 44</vt:lpstr>
      <vt:lpstr>슬라이드 45</vt:lpstr>
      <vt:lpstr>슬라이드 46</vt:lpstr>
      <vt:lpstr>슬라이드 47</vt:lpstr>
      <vt:lpstr>슬라이드 48</vt:lpstr>
      <vt:lpstr>슬라이드 49</vt:lpstr>
      <vt:lpstr>슬라이드 50</vt:lpstr>
      <vt:lpstr>Bill Gates 11 Rules of Life</vt:lpstr>
      <vt:lpstr>슬라이드 52</vt:lpstr>
      <vt:lpstr>슬라이드 53</vt:lpstr>
      <vt:lpstr>슬라이드 54</vt:lpstr>
      <vt:lpstr>슬라이드 55</vt:lpstr>
      <vt:lpstr>슬라이드 56</vt:lpstr>
      <vt:lpstr>Five Rules For Life </vt:lpstr>
      <vt:lpstr>Five Rules For Life </vt:lpstr>
      <vt:lpstr>Five Rules For Life </vt:lpstr>
      <vt:lpstr>Five Rules For Life </vt:lpstr>
      <vt:lpstr>슬라이드 61</vt:lpstr>
      <vt:lpstr>슬라이드 62</vt:lpstr>
      <vt:lpstr>슬라이드 63</vt:lpstr>
      <vt:lpstr>슬라이드 64</vt:lpstr>
      <vt:lpstr>슬라이드 65</vt:lpstr>
      <vt:lpstr>슬라이드 66</vt:lpstr>
      <vt:lpstr>슬라이드 67</vt:lpstr>
      <vt:lpstr>슬라이드 68</vt:lpstr>
      <vt:lpstr>슬라이드 69</vt:lpstr>
      <vt:lpstr>슬라이드 70</vt:lpstr>
      <vt:lpstr>슬라이드 71</vt:lpstr>
      <vt:lpstr>슬라이드 72</vt:lpstr>
      <vt:lpstr>슬라이드 73</vt:lpstr>
      <vt:lpstr>슬라이드 74</vt:lpstr>
      <vt:lpstr>슬라이드 75</vt:lpstr>
      <vt:lpstr>슬라이드 76</vt:lpstr>
      <vt:lpstr>슬라이드 77</vt:lpstr>
      <vt:lpstr>슬라이드 78</vt:lpstr>
      <vt:lpstr>슬라이드 79</vt:lpstr>
      <vt:lpstr>슬라이드 80</vt:lpstr>
      <vt:lpstr>슬라이드 81</vt:lpstr>
      <vt:lpstr>슬라이드 82</vt:lpstr>
      <vt:lpstr>슬라이드 83</vt:lpstr>
      <vt:lpstr>슬라이드 84</vt:lpstr>
      <vt:lpstr>슬라이드 85</vt:lpstr>
      <vt:lpstr>슬라이드 86</vt:lpstr>
      <vt:lpstr>슬라이드 87</vt:lpstr>
      <vt:lpstr>슬라이드 88</vt:lpstr>
      <vt:lpstr>슬라이드 89</vt:lpstr>
      <vt:lpstr>슬라이드 90</vt:lpstr>
      <vt:lpstr>슬라이드 91</vt:lpstr>
      <vt:lpstr>슬라이드 92</vt:lpstr>
      <vt:lpstr>슬라이드 93</vt:lpstr>
      <vt:lpstr>슬라이드 94</vt:lpstr>
      <vt:lpstr>슬라이드 95</vt:lpstr>
      <vt:lpstr>슬라이드 96</vt:lpstr>
      <vt:lpstr>슬라이드 97</vt:lpstr>
      <vt:lpstr>슬라이드 98</vt:lpstr>
      <vt:lpstr>슬라이드 99</vt:lpstr>
      <vt:lpstr>슬라이드 100</vt:lpstr>
      <vt:lpstr>슬라이드 101</vt:lpstr>
      <vt:lpstr>슬라이드 102</vt:lpstr>
      <vt:lpstr>슬라이드 103</vt:lpstr>
      <vt:lpstr> http://fiverulesforlife.blogspot.com/ </vt:lpstr>
      <vt:lpstr>슬라이드 105</vt:lpstr>
      <vt:lpstr>Life Rule #1: Love </vt:lpstr>
      <vt:lpstr>Life Rule #2: Live With Purpose </vt:lpstr>
      <vt:lpstr>Life Rule#3:  Be Grateful </vt:lpstr>
      <vt:lpstr>Life Rule #4: Laugh </vt:lpstr>
      <vt:lpstr>Life Rule #5: Sing </vt:lpstr>
      <vt:lpstr>    Life Rule #6: Spend Time With Your Friends and Family </vt:lpstr>
      <vt:lpstr> Life Rule #7: Forget About The Money (Well, Sort of ) </vt:lpstr>
      <vt:lpstr>Life Rule #8: Dance </vt:lpstr>
      <vt:lpstr>Life Rule #9:  Give </vt:lpstr>
      <vt:lpstr>Life Rule#10: Eat Your (Green) Vegetables </vt:lpstr>
      <vt:lpstr>슬라이드 116</vt:lpstr>
      <vt:lpstr>Final Thoughts </vt:lpstr>
      <vt:lpstr>슬라이드 118</vt:lpstr>
      <vt:lpstr>Further Reading </vt:lpstr>
      <vt:lpstr>슬라이드 120</vt:lpstr>
      <vt:lpstr>슬라이드 121</vt:lpstr>
      <vt:lpstr>슬라이드 122</vt:lpstr>
      <vt:lpstr>슬라이드 123</vt:lpstr>
      <vt:lpstr>슬라이드 124</vt:lpstr>
      <vt:lpstr>슬라이드 125</vt:lpstr>
      <vt:lpstr>슬라이드 126</vt:lpstr>
      <vt:lpstr>슬라이드 127</vt:lpstr>
      <vt:lpstr>슬라이드 128</vt:lpstr>
      <vt:lpstr>슬라이드 129</vt:lpstr>
      <vt:lpstr>슬라이드 130</vt:lpstr>
      <vt:lpstr>슬라이드 131</vt:lpstr>
      <vt:lpstr>슬라이드 132</vt:lpstr>
      <vt:lpstr>슬라이드 133</vt:lpstr>
      <vt:lpstr>슬라이드 134</vt:lpstr>
      <vt:lpstr>슬라이드 135</vt:lpstr>
      <vt:lpstr>슬라이드 136</vt:lpstr>
      <vt:lpstr>슬라이드 137</vt:lpstr>
      <vt:lpstr>슬라이드 138</vt:lpstr>
      <vt:lpstr>슬라이드 139</vt:lpstr>
      <vt:lpstr>슬라이드 140</vt:lpstr>
      <vt:lpstr>슬라이드 141</vt:lpstr>
      <vt:lpstr>10 "Rules of Life" from Tolstoy.  What Are Your Rules?</vt:lpstr>
      <vt:lpstr>슬라이드 143</vt:lpstr>
      <vt:lpstr>cherie carter-scott's rules of life ('Rules for Being Human')</vt:lpstr>
      <vt:lpstr>슬라이드 145</vt:lpstr>
      <vt:lpstr>슬라이드 146</vt:lpstr>
      <vt:lpstr>슬라이드 147</vt:lpstr>
      <vt:lpstr>슬라이드 148</vt:lpstr>
      <vt:lpstr>슬라이드 149</vt:lpstr>
      <vt:lpstr>슬라이드 150</vt:lpstr>
      <vt:lpstr>슬라이드 151</vt:lpstr>
      <vt:lpstr>슬라이드 152</vt:lpstr>
      <vt:lpstr>슬라이드 153</vt:lpstr>
      <vt:lpstr>슬라이드 154</vt:lpstr>
      <vt:lpstr>슬라이드 155</vt:lpstr>
      <vt:lpstr>슬라이드 156</vt:lpstr>
      <vt:lpstr>슬라이드 157</vt:lpstr>
      <vt:lpstr>슬라이드 158</vt:lpstr>
      <vt:lpstr>슬라이드 159</vt:lpstr>
      <vt:lpstr>슬라이드 160</vt:lpstr>
      <vt:lpstr>슬라이드 161</vt:lpstr>
      <vt:lpstr>슬라이드 162</vt:lpstr>
      <vt:lpstr>슬라이드 163</vt:lpstr>
      <vt:lpstr>슬라이드 164</vt:lpstr>
      <vt:lpstr>슬라이드 165</vt:lpstr>
      <vt:lpstr>슬라이드 166</vt:lpstr>
      <vt:lpstr>슬라이드 167</vt:lpstr>
      <vt:lpstr>Three simple rules in life: </vt:lpstr>
      <vt:lpstr>Bringing Classroom Rules to Life</vt:lpstr>
      <vt:lpstr>슬라이드 170</vt:lpstr>
      <vt:lpstr>슬라이드 171</vt:lpstr>
      <vt:lpstr>슬라이드 172</vt:lpstr>
      <vt:lpstr>슬라이드 173</vt:lpstr>
      <vt:lpstr>슬라이드 174</vt:lpstr>
      <vt:lpstr>슬라이드 175</vt:lpstr>
      <vt:lpstr>슬라이드 176</vt:lpstr>
      <vt:lpstr>슬라이드 177</vt:lpstr>
      <vt:lpstr>슬라이드 178</vt:lpstr>
      <vt:lpstr>슬라이드 179</vt:lpstr>
      <vt:lpstr>슬라이드 180</vt:lpstr>
      <vt:lpstr>슬라이드 181</vt:lpstr>
      <vt:lpstr>슬라이드 182</vt:lpstr>
      <vt:lpstr>슬라이드 183</vt:lpstr>
      <vt:lpstr>슬라이드 184</vt:lpstr>
      <vt:lpstr>슬라이드 185</vt:lpstr>
      <vt:lpstr>슬라이드 186</vt:lpstr>
      <vt:lpstr>슬라이드 187</vt:lpstr>
      <vt:lpstr>Twenty Five Rules for Life.</vt:lpstr>
      <vt:lpstr>슬라이드 189</vt:lpstr>
      <vt:lpstr>슬라이드 190</vt:lpstr>
      <vt:lpstr>슬라이드 191</vt:lpstr>
      <vt:lpstr>슬라이드 192</vt:lpstr>
      <vt:lpstr>슬라이드 193</vt:lpstr>
      <vt:lpstr>슬라이드 194</vt:lpstr>
      <vt:lpstr>슬라이드 195</vt:lpstr>
      <vt:lpstr>슬라이드 196</vt:lpstr>
      <vt:lpstr>슬라이드 197</vt:lpstr>
      <vt:lpstr>슬라이드 198</vt:lpstr>
      <vt:lpstr>슬라이드 199</vt:lpstr>
      <vt:lpstr>슬라이드 200</vt:lpstr>
      <vt:lpstr>슬라이드 201</vt:lpstr>
      <vt:lpstr>슬라이드 202</vt:lpstr>
      <vt:lpstr>슬라이드 203</vt:lpstr>
      <vt:lpstr>슬라이드 204</vt:lpstr>
      <vt:lpstr>슬라이드 205</vt:lpstr>
      <vt:lpstr>슬라이드 206</vt:lpstr>
      <vt:lpstr>슬라이드 207</vt:lpstr>
      <vt:lpstr>슬라이드 208</vt:lpstr>
      <vt:lpstr>성공하는 사람들의 7가지 습관 </vt:lpstr>
      <vt:lpstr>성공하는 사람들의 7가지 습관 </vt:lpstr>
      <vt:lpstr>성공하는 사람들의 7가지 습관 </vt:lpstr>
      <vt:lpstr>영단어 암기법 - YouTube </vt:lpstr>
    </vt:vector>
  </TitlesOfParts>
  <Company>Samsung Electronics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학습COACHing영어 벤치마킹 질문법</dc:title>
  <dc:creator>SEC</dc:creator>
  <cp:lastModifiedBy>SEC</cp:lastModifiedBy>
  <cp:revision>226</cp:revision>
  <dcterms:created xsi:type="dcterms:W3CDTF">2011-09-29T12:10:30Z</dcterms:created>
  <dcterms:modified xsi:type="dcterms:W3CDTF">2011-10-01T02:28:59Z</dcterms:modified>
</cp:coreProperties>
</file>