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257" r:id="rId3"/>
    <p:sldId id="285" r:id="rId4"/>
    <p:sldId id="261" r:id="rId5"/>
    <p:sldId id="292" r:id="rId6"/>
    <p:sldId id="265" r:id="rId7"/>
    <p:sldId id="300" r:id="rId8"/>
    <p:sldId id="273" r:id="rId9"/>
    <p:sldId id="274" r:id="rId10"/>
    <p:sldId id="299" r:id="rId11"/>
    <p:sldId id="266" r:id="rId12"/>
    <p:sldId id="271" r:id="rId13"/>
    <p:sldId id="293" r:id="rId14"/>
    <p:sldId id="280" r:id="rId15"/>
    <p:sldId id="298" r:id="rId16"/>
    <p:sldId id="281" r:id="rId17"/>
    <p:sldId id="284" r:id="rId18"/>
    <p:sldId id="294" r:id="rId19"/>
    <p:sldId id="295" r:id="rId20"/>
    <p:sldId id="296" r:id="rId21"/>
    <p:sldId id="297" r:id="rId22"/>
    <p:sldId id="268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33430-C7A9-4A4B-8F01-A3CC304560CE}" type="datetimeFigureOut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F8A6E-645A-47F6-B8A7-20E234C970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97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F8A6E-645A-47F6-B8A7-20E234C970D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94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A1C-892A-4CE2-80C1-3A58E17917F6}" type="datetimeFigureOut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6E8-A423-4B51-9EC6-8DD442D844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608483"/>
      </p:ext>
    </p:extLst>
  </p:cSld>
  <p:clrMapOvr>
    <a:masterClrMapping/>
  </p:clrMapOvr>
  <p:transition spd="slow" advTm="4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A1C-892A-4CE2-80C1-3A58E17917F6}" type="datetimeFigureOut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6E8-A423-4B51-9EC6-8DD442D844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240535"/>
      </p:ext>
    </p:extLst>
  </p:cSld>
  <p:clrMapOvr>
    <a:masterClrMapping/>
  </p:clrMapOvr>
  <p:transition spd="slow" advTm="4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A1C-892A-4CE2-80C1-3A58E17917F6}" type="datetimeFigureOut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6E8-A423-4B51-9EC6-8DD442D844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2328819"/>
      </p:ext>
    </p:extLst>
  </p:cSld>
  <p:clrMapOvr>
    <a:masterClrMapping/>
  </p:clrMapOvr>
  <p:transition spd="slow" advTm="4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A1C-892A-4CE2-80C1-3A58E17917F6}" type="datetimeFigureOut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6E8-A423-4B51-9EC6-8DD442D844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2017920"/>
      </p:ext>
    </p:extLst>
  </p:cSld>
  <p:clrMapOvr>
    <a:masterClrMapping/>
  </p:clrMapOvr>
  <p:transition spd="slow" advTm="4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A1C-892A-4CE2-80C1-3A58E17917F6}" type="datetimeFigureOut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6E8-A423-4B51-9EC6-8DD442D844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836592"/>
      </p:ext>
    </p:extLst>
  </p:cSld>
  <p:clrMapOvr>
    <a:masterClrMapping/>
  </p:clrMapOvr>
  <p:transition spd="slow" advTm="4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A1C-892A-4CE2-80C1-3A58E17917F6}" type="datetimeFigureOut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6E8-A423-4B51-9EC6-8DD442D844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7964693"/>
      </p:ext>
    </p:extLst>
  </p:cSld>
  <p:clrMapOvr>
    <a:masterClrMapping/>
  </p:clrMapOvr>
  <p:transition spd="slow" advTm="4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A1C-892A-4CE2-80C1-3A58E17917F6}" type="datetimeFigureOut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6E8-A423-4B51-9EC6-8DD442D844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3447104"/>
      </p:ext>
    </p:extLst>
  </p:cSld>
  <p:clrMapOvr>
    <a:masterClrMapping/>
  </p:clrMapOvr>
  <p:transition spd="slow" advTm="4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A1C-892A-4CE2-80C1-3A58E17917F6}" type="datetimeFigureOut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6E8-A423-4B51-9EC6-8DD442D844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8405203"/>
      </p:ext>
    </p:extLst>
  </p:cSld>
  <p:clrMapOvr>
    <a:masterClrMapping/>
  </p:clrMapOvr>
  <p:transition spd="slow" advTm="4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A1C-892A-4CE2-80C1-3A58E17917F6}" type="datetimeFigureOut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6E8-A423-4B51-9EC6-8DD442D844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882916"/>
      </p:ext>
    </p:extLst>
  </p:cSld>
  <p:clrMapOvr>
    <a:masterClrMapping/>
  </p:clrMapOvr>
  <p:transition spd="slow" advTm="4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A1C-892A-4CE2-80C1-3A58E17917F6}" type="datetimeFigureOut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6E8-A423-4B51-9EC6-8DD442D844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887363"/>
      </p:ext>
    </p:extLst>
  </p:cSld>
  <p:clrMapOvr>
    <a:masterClrMapping/>
  </p:clrMapOvr>
  <p:transition spd="slow" advTm="4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A1C-892A-4CE2-80C1-3A58E17917F6}" type="datetimeFigureOut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B6E8-A423-4B51-9EC6-8DD442D844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596138"/>
      </p:ext>
    </p:extLst>
  </p:cSld>
  <p:clrMapOvr>
    <a:masterClrMapping/>
  </p:clrMapOvr>
  <p:transition spd="slow" advTm="4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51A1C-892A-4CE2-80C1-3A58E17917F6}" type="datetimeFigureOut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8B6E8-A423-4B51-9EC6-8DD442D844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685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randomBar dir="vert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EAYABgAAD/2wBDAAoHBwkHBgoJCAkLCwoMDxkQDw4ODx4WFxIZJCAmJSMgIyIoLTkwKCo2KyIjMkQyNjs9QEBAJjBGS0U+Sjk/QD3/2wBDAQsLCw8NDx0QEB09KSMpPT09PT09PT09PT09PT09PT09PT09PT09PT09PT09PT09PT09PT09PT09PT09PT09PT3/wAARCACYAH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oDtTglOApwFIYwR04JTuKWkMbjHanotLinKKQCYxQSCKesTSNgVpW+hTXCjYh5/iJwKLhZsyQKdir95o89nuP3wvXHXHr9KqLRcBgFBFSgZzRtoAiAo25qQilxQBCUzRVgR0U7iKQFOxSinUDsMxS4padQOw0CpFXJA6ZNNpxHyZyM5xipGd14S8PWt2FluIlkJ5UuOg+ld9b6LapEQsUXA/uiuK8O6zFp1lF5sE7rGuHZQPlHrjOT+Fdfd6/b2FnFOUeZJhlTEV6Hock1k9Xqb200MTxDokUYWaLCgMPlHHPbFedavph02824wj/MB6e1ejaxrH2+wle1RkMaFmEmDkDrgiuF1YTT6fDdTPuDOVTPWqiRNGOopcUvvThVmZGVpyrTitOAoEwUUU5V5opiM3FLigUtMoTFLinUoFIBAKcqgupPQHmlAqWCPzH29yKQI7OGysRps99HEjN5TEMf4SR6/WuljsI5NLgtZwhUQp8pxg/Lg4/OuMtF8zRJIzC8kcnyuEIBHPvXT6KqR2+2CykckBWkeRWYgep9u1YNnWloS3Npa2Fi0VtEoLqVKqOOnpXGaraLY+HrWOVAJ5HyuWyxTBJJHbk4r0OOxEk5PJxkkGvNvEsssutzrJwIzsQdgvaqjqRNpKxkKKeBSAU8A1oc4oFSKg9KaBU8a8ZNAETAL2oqx5eTmigDFAo21Jto20xjNtOVafijGKQBgVPZsI7uJj90Nz9KhoLrGNzHAoEdS0sun3BmtlMlu2N6gV0Wla2t1iC0tZBKQSxYbVA9STXMeFrX+2bS8M+p29lk7IEmmVcbRncQTnBJA/Ou18C2Uq2d1qN35LpEjbLYOpMjKDlmIzgZBA/P0rJwuzZVLI3IbPybCSa9lSNUBaaXd8qAe9eMXtz/aF5Nc/89XLY545960vE/jLUPEKrFKyw2o+ZbaLhR7n1P1/SsGJ/LGD0P6Vty2Rhz3epJgCncU3Ibkc0oNIY8VMmahUVOlAE642iiljGaKB2MfbRtqQrSYpXGMxTXYIpZvuqMmnudtUL6bOyMdzk00rkt2JHuz/AAL+dQOzzPljk+/SmId7nFThMKfU8VpZIzu2dZ4d8Hat4nsTc2Ijhtugkn4EnJBxjnsafrPgrWPDto91fW8T2seA88Ei4XJwODz+lenfDmNoPAOihYyxki3HBHAJJzXC/FbxMuqarHo9pJutrJyZSOjy9D+Cjj6lqQzhXfcxYZIJ4oBz1BFRh8ttH6VJnFMRIDjpUivnrUWefanjFKw7k6mpkqumCO9SoecVDRaZchopsJ5opFGexxmo5H20jSg5qCRs0JCbGyOSM+9ULghpmyenAq2xwCT0H61Qdstu9a0ijNsmtVyxNWifmVfTk1HariP60rn58nvVMR67Z+Ll0P4Q6bLA4F88TWkA6lXUkM+P9kc/UqO9eSktIzNuOT3JyfzpZJZDAkZYlRnaM9M8njtTox8opAEaBegxUgx3pVXmlAwTQAxWy5HpU6/SqwOJD7mrK80ASrxzUg4qMcCnK2cVLKRaiPNFMibnpRUFmOW96YW96Zkmm5q7E3ElfahqnnOafcychR9ahLcVaRDNKIlIU+lOiXe+7I+UFuRkcc9O9Qs+CF9quWKiR5E/iaNkA9SR0/Sk9FcFqxk7JJMpRTHnJZOyn2PXH16e/WpEGBVaP5pjz2qygIosA8etB60opMikMgZsOpqeKTjcelQvFvIOcCpUUBcelAiwrqwpyAg4qNAV6HI9DUi8jpmgZOgIopEJPGCKKlopMzb+MLDaTIMCWI8D1DEGqTHjNalvay3+mCKJC8sb7okHVwfvAe/AOPY1kajbXNthZ4JYc9N6kbqcewNdSs53OT3po/1ijtmkBwAetOTBlB9K0MyfO6Q89KvWt81tgoobDBvrg5xWWGJJIqdD8vPX2NJpMadi6qqtxIEOYzyjeqnpVq1glu7gQW8TyyH+FFzgep9BR4W0abXLySMN5dvF80sp/hHoPc/pXqWiQ2Gn2yRQxLEhXdkD7wxnJ9SfU1jOoo6GsKblqcRN4M1KKzefDsy8iMqPnHcKR/F32nr2JPFc/kDBHIIzkV7Rqeq2tnp8zySKsQj+Zyc8HsPevGLu9Se7lkUffYninTk5CnHlHLgilGKriR2OAMZ6Zq1DCcAsyFj0FWQhy4zip7eJ5SdiE/Tv/n0qMjAH+r5HYD+lSxSSIBtkAAO4Ddjn1+tK47Emx0AJBwehxRTnkkfO91cHnOc54opDMuymVUKsD6cHHf8ApXawxS63pKuYYLmFxtkVeCrD1U/nkevQV5+kvk5649BWxpGsX+js1xblTFKBuVgWUj8OhqZQuaRnZGRr2jtpN3hVIjYkAMOVPXH5Gs1RtVjjtXoOpeJdD1i1EGr2s0bkbgY13bD6g5BB9sHrzmuJ1G1t4DmyvY7mBj8pwVkHsyn+Y4rWL01MZJX0Ki8ripsYA5pgGAMCpuSAKok1PDupfZLa8gkZtkm1igON2CMj8RxXTyeJraVHAlETSOF3dwo5/wA/WuCgbbIeOop0jndntWUqSk7msarirGrrmuS6ncffPkRkiJBwPr9TWZGuQD61CWBq1AuQtWkoqyIbcndkhXkU8SMMfMcj3oKjcRgjnvSEAHjikXYkjmZRjJI+tTi5LZ3Fju685zVY9s0cUrIC+bvcxZiSx65HJoqqvA4oosJlBvUU0J7n6A0UVSJGTAeWfSq4ViR7CiiqRLLEcO4fNxUhjZevPuBRRQBB91jng0hOT1oooATjpWjAMbc9OKKKUthrcmcEtwQPembOvIoorM2Q5F556U8puPFFFDAXoMCiiimI/9k=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4" descr="data:image/jpeg;base64,/9j/4AAQSkZJRgABAQEAYABgAAD/2wBDAAoHBwkHBgoJCAkLCwoMDxkQDw4ODx4WFxIZJCAmJSMgIyIoLTkwKCo2KyIjMkQyNjs9QEBAJjBGS0U+Sjk/QD3/2wBDAQsLCw8NDx0QEB09KSMpPT09PT09PT09PT09PT09PT09PT09PT09PT09PT09PT09PT09PT09PT09PT09PT09PT3/wAARCACYAH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oDtTglOApwFIYwR04JTuKWkMbjHanotLinKKQCYxQSCKesTSNgVpW+hTXCjYh5/iJwKLhZsyQKdir95o89nuP3wvXHXHr9KqLRcBgFBFSgZzRtoAiAo25qQilxQBCUzRVgR0U7iKQFOxSinUDsMxS4padQOw0CpFXJA6ZNNpxHyZyM5xipGd14S8PWt2FluIlkJ5UuOg+ld9b6LapEQsUXA/uiuK8O6zFp1lF5sE7rGuHZQPlHrjOT+Fdfd6/b2FnFOUeZJhlTEV6Hock1k9Xqb200MTxDokUYWaLCgMPlHHPbFedavph02824wj/MB6e1ejaxrH2+wle1RkMaFmEmDkDrgiuF1YTT6fDdTPuDOVTPWqiRNGOopcUvvThVmZGVpyrTitOAoEwUUU5V5opiM3FLigUtMoTFLinUoFIBAKcqgupPQHmlAqWCPzH29yKQI7OGysRps99HEjN5TEMf4SR6/WuljsI5NLgtZwhUQp8pxg/Lg4/OuMtF8zRJIzC8kcnyuEIBHPvXT6KqR2+2CykckBWkeRWYgep9u1YNnWloS3Npa2Fi0VtEoLqVKqOOnpXGaraLY+HrWOVAJ5HyuWyxTBJJHbk4r0OOxEk5PJxkkGvNvEsssutzrJwIzsQdgvaqjqRNpKxkKKeBSAU8A1oc4oFSKg9KaBU8a8ZNAETAL2oqx5eTmigDFAo21Jto20xjNtOVafijGKQBgVPZsI7uJj90Nz9KhoLrGNzHAoEdS0sun3BmtlMlu2N6gV0Wla2t1iC0tZBKQSxYbVA9STXMeFrX+2bS8M+p29lk7IEmmVcbRncQTnBJA/Ou18C2Uq2d1qN35LpEjbLYOpMjKDlmIzgZBA/P0rJwuzZVLI3IbPybCSa9lSNUBaaXd8qAe9eMXtz/aF5Nc/89XLY545960vE/jLUPEKrFKyw2o+ZbaLhR7n1P1/SsGJ/LGD0P6Vty2Rhz3epJgCncU3Ibkc0oNIY8VMmahUVOlAE642iiljGaKB2MfbRtqQrSYpXGMxTXYIpZvuqMmnudtUL6bOyMdzk00rkt2JHuz/AAL+dQOzzPljk+/SmId7nFThMKfU8VpZIzu2dZ4d8Hat4nsTc2Ijhtugkn4EnJBxjnsafrPgrWPDto91fW8T2seA88Ei4XJwODz+lenfDmNoPAOihYyxki3HBHAJJzXC/FbxMuqarHo9pJutrJyZSOjy9D+Cjj6lqQzhXfcxYZIJ4oBz1BFRh8ttH6VJnFMRIDjpUivnrUWefanjFKw7k6mpkqumCO9SoecVDRaZchopsJ5opFGexxmo5H20jSg5qCRs0JCbGyOSM+9ULghpmyenAq2xwCT0H61Qdstu9a0ijNsmtVyxNWifmVfTk1HariP60rn58nvVMR67Z+Ll0P4Q6bLA4F88TWkA6lXUkM+P9kc/UqO9eSktIzNuOT3JyfzpZJZDAkZYlRnaM9M8njtTox8opAEaBegxUgx3pVXmlAwTQAxWy5HpU6/SqwOJD7mrK80ASrxzUg4qMcCnK2cVLKRaiPNFMibnpRUFmOW96YW96Zkmm5q7E3ElfahqnnOafcychR9ahLcVaRDNKIlIU+lOiXe+7I+UFuRkcc9O9Qs+CF9quWKiR5E/iaNkA9SR0/Sk9FcFqxk7JJMpRTHnJZOyn2PXH16e/WpEGBVaP5pjz2qygIosA8etB60opMikMgZsOpqeKTjcelQvFvIOcCpUUBcelAiwrqwpyAg4qNAV6HI9DUi8jpmgZOgIopEJPGCKKlopMzb+MLDaTIMCWI8D1DEGqTHjNalvay3+mCKJC8sb7okHVwfvAe/AOPY1kajbXNthZ4JYc9N6kbqcewNdSs53OT3po/1ijtmkBwAetOTBlB9K0MyfO6Q89KvWt81tgoobDBvrg5xWWGJJIqdD8vPX2NJpMadi6qqtxIEOYzyjeqnpVq1glu7gQW8TyyH+FFzgep9BR4W0abXLySMN5dvF80sp/hHoPc/pXqWiQ2Gn2yRQxLEhXdkD7wxnJ9SfU1jOoo6GsKblqcRN4M1KKzefDsy8iMqPnHcKR/F32nr2JPFc/kDBHIIzkV7Rqeq2tnp8zySKsQj+Zyc8HsPevGLu9Se7lkUffYninTk5CnHlHLgilGKriR2OAMZ6Zq1DCcAsyFj0FWQhy4zip7eJ5SdiE/Tv/n0qMjAH+r5HYD+lSxSSIBtkAAO4Ddjn1+tK47Emx0AJBwehxRTnkkfO91cHnOc54opDMuymVUKsD6cHHf8ApXawxS63pKuYYLmFxtkVeCrD1U/nkevQV5+kvk5649BWxpGsX+js1xblTFKBuVgWUj8OhqZQuaRnZGRr2jtpN3hVIjYkAMOVPXH5Gs1RtVjjtXoOpeJdD1i1EGr2s0bkbgY13bD6g5BB9sHrzmuJ1G1t4DmyvY7mBj8pwVkHsyn+Y4rWL01MZJX0Ki8ripsYA5pgGAMCpuSAKok1PDupfZLa8gkZtkm1igON2CMj8RxXTyeJraVHAlETSOF3dwo5/wA/WuCgbbIeOop0jndntWUqSk7msarirGrrmuS6ncffPkRkiJBwPr9TWZGuQD61CWBq1AuQtWkoqyIbcndkhXkU8SMMfMcj3oKjcRgjnvSEAHjikXYkjmZRjJI+tTi5LZ3Fju685zVY9s0cUrIC+bvcxZiSx65HJoqqvA4oosJlBvUU0J7n6A0UVSJGTAeWfSq4ViR7CiiqRLLEcO4fNxUhjZevPuBRRQBB91jng0hOT1oooATjpWjAMbc9OKKKUthrcmcEtwQPembOvIoorM2Q5F556U8puPFFFDAXoMCiiimI/9k="/>
          <p:cNvSpPr>
            <a:spLocks noChangeAspect="1" noChangeArrowheads="1"/>
          </p:cNvSpPr>
          <p:nvPr/>
        </p:nvSpPr>
        <p:spPr bwMode="auto">
          <a:xfrm>
            <a:off x="45958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318" name="Picture 6" descr="http://ts1.mm.bing.net/th?&amp;id=HN.608012527255093452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692696"/>
            <a:ext cx="3995936" cy="523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572000" y="1556792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4000" b="1" dirty="0"/>
              <a:t>Thomas Francis </a:t>
            </a:r>
            <a:r>
              <a:rPr lang="en-US" altLang="ko-KR" sz="4000" b="1" dirty="0" err="1"/>
              <a:t>Dicksee</a:t>
            </a:r>
            <a:r>
              <a:rPr lang="en-US" altLang="ko-KR" sz="4000" dirty="0"/>
              <a:t> </a:t>
            </a:r>
            <a:endParaRPr lang="en-US" altLang="ko-KR" sz="4000" dirty="0" smtClean="0"/>
          </a:p>
          <a:p>
            <a:pPr algn="ctr"/>
            <a:r>
              <a:rPr lang="en-US" altLang="ko-KR" sz="2000" b="1" dirty="0" smtClean="0"/>
              <a:t>(</a:t>
            </a:r>
            <a:r>
              <a:rPr lang="en-US" altLang="ko-KR" sz="2000" b="1" dirty="0"/>
              <a:t>1819–1895) </a:t>
            </a:r>
            <a:endParaRPr lang="en-US" altLang="ko-KR" sz="2000" b="1" dirty="0" smtClean="0"/>
          </a:p>
          <a:p>
            <a:pPr algn="ctr"/>
            <a:endParaRPr lang="en-US" altLang="ko-KR" sz="2400" b="1" dirty="0" smtClean="0"/>
          </a:p>
          <a:p>
            <a:pPr algn="ctr"/>
            <a:endParaRPr lang="en-US" altLang="ko-KR" sz="2400" b="1" dirty="0"/>
          </a:p>
          <a:p>
            <a:pPr algn="ctr"/>
            <a:r>
              <a:rPr lang="en-US" altLang="ko-KR" sz="2400" b="1" dirty="0" smtClean="0"/>
              <a:t>English </a:t>
            </a:r>
            <a:r>
              <a:rPr lang="en-US" altLang="ko-KR" sz="2400" b="1" dirty="0"/>
              <a:t>painter </a:t>
            </a:r>
            <a:endParaRPr lang="ko-KR" altLang="en-US" sz="2400" b="1" dirty="0"/>
          </a:p>
        </p:txBody>
      </p:sp>
      <p:pic>
        <p:nvPicPr>
          <p:cNvPr id="5" name="Claude Clari-La Playa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2616" y="56227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66945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upload.wikimedia.org/wikipedia/commons/0/09/Juliet_oil_pa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5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34668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hristies.com/lotfinderimages/d56970/thomas_francis_dicksee_amy_robsart_d5697081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371"/>
            <a:ext cx="5436096" cy="69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729754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11.nnm.ru/1/0/5/7/8/fc212a83262735c39a426bafa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59"/>
            <a:ext cx="5652120" cy="68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939654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taller54.com/dickse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2"/>
            <a:ext cx="4499992" cy="68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88295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file22.uf.tistory.com/image/171F97504F2BDDA22A9D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7326" cy="695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1300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media-cache-ec0.pinimg.com/736x/d7/0f/17/d70f17886c8d4f027b3d4a09d4f50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" y="0"/>
            <a:ext cx="532453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42157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hristies.com/lotfinderimages/d57324/thomas_francis_dicksee_beatrice_-i_wonder_that_you_will_still_be_talki_d5732497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27"/>
            <a:ext cx="5364088" cy="68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118384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file5.uf.tistory.com/image/1837F2504F2BDD9C1526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38"/>
            <a:ext cx="5004048" cy="68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346265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edia-cache-ak0.pinimg.com/736x/0a/ce/84/0ace84efb9949be149709cb4495fdb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4306"/>
            <a:ext cx="5292080" cy="700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977909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edia-cache-ec0.pinimg.com/736x/f1/f7/01/f1f701fa7616921843f64d42e177d1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98" y="-49446"/>
            <a:ext cx="5343778" cy="694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37440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d/Thomas_Francis_Dicksee_-_Ophelia_-_Google_Art_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727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09938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edia-cache-ak0.pinimg.com/736x/ed/19/33/ed19337080fd5269ff7a333a252692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3"/>
            <a:ext cx="5652120" cy="686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27423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edia-cache-ak0.pinimg.com/736x/c8/2f/cf/c82fcfe651dd94ad8952278952f3ce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73"/>
            <a:ext cx="3707904" cy="686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68870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rtmagick.com/images/content/dicksee/med/dicksee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42115" cy="68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7452320" y="630932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51392484"/>
      </p:ext>
    </p:extLst>
  </p:cSld>
  <p:clrMapOvr>
    <a:masterClrMapping/>
  </p:clrMapOvr>
  <p:transition spd="slow" advTm="22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homas francis dicksee artist | Category Archives: DICKSEE Thomas Franc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21"/>
            <a:ext cx="5580112" cy="690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45510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NZLHPJf45rw/T3cKTcSuRFI/AAAAAAAAGtY/ZxmrY0DVsQ0/s640/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332"/>
            <a:ext cx="5148064" cy="694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620209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taller54.com/dickse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00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926038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edia-cache-ec0.pinimg.com/736x/78/ef/51/78ef51e5e1b98871c726fcd316510e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1152"/>
            <a:ext cx="6272535" cy="68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489913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rso.wanadoo.es/al.59/images/Ofelias/1875%20-%20Ophelia,%20Dicks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694"/>
            <a:ext cx="5112568" cy="68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738164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2.bp.blogspot.com/-q-VqjU9KNyE/UBmQxsSc49I/AAAAAAAABZ4/sLL-unpba7w/s1600/Portrait_of_a_L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5770" cy="689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05291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edia-cache-ak0.pinimg.com/736x/01/fb/76/01fb768246fb271693656bc2e8407e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4"/>
            <a:ext cx="5292080" cy="687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61300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11</Words>
  <Application>Microsoft Office PowerPoint</Application>
  <PresentationFormat>화면 슬라이드 쇼(4:3)</PresentationFormat>
  <Paragraphs>8</Paragraphs>
  <Slides>22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10</cp:revision>
  <dcterms:created xsi:type="dcterms:W3CDTF">2014-10-07T10:03:18Z</dcterms:created>
  <dcterms:modified xsi:type="dcterms:W3CDTF">2014-10-08T12:26:24Z</dcterms:modified>
</cp:coreProperties>
</file>