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984305"/>
      </p:ext>
    </p:extLst>
  </p:cSld>
  <p:clrMapOvr>
    <a:masterClrMapping/>
  </p:clrMapOvr>
  <p:transition spd="slow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600527"/>
      </p:ext>
    </p:extLst>
  </p:cSld>
  <p:clrMapOvr>
    <a:masterClrMapping/>
  </p:clrMapOvr>
  <p:transition spd="slow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06715"/>
      </p:ext>
    </p:extLst>
  </p:cSld>
  <p:clrMapOvr>
    <a:masterClrMapping/>
  </p:clrMapOvr>
  <p:transition spd="slow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763132"/>
      </p:ext>
    </p:extLst>
  </p:cSld>
  <p:clrMapOvr>
    <a:masterClrMapping/>
  </p:clrMapOvr>
  <p:transition spd="slow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894276"/>
      </p:ext>
    </p:extLst>
  </p:cSld>
  <p:clrMapOvr>
    <a:masterClrMapping/>
  </p:clrMapOvr>
  <p:transition spd="slow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203627"/>
      </p:ext>
    </p:extLst>
  </p:cSld>
  <p:clrMapOvr>
    <a:masterClrMapping/>
  </p:clrMapOvr>
  <p:transition spd="slow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976271"/>
      </p:ext>
    </p:extLst>
  </p:cSld>
  <p:clrMapOvr>
    <a:masterClrMapping/>
  </p:clrMapOvr>
  <p:transition spd="slow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364547"/>
      </p:ext>
    </p:extLst>
  </p:cSld>
  <p:clrMapOvr>
    <a:masterClrMapping/>
  </p:clrMapOvr>
  <p:transition spd="slow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170130"/>
      </p:ext>
    </p:extLst>
  </p:cSld>
  <p:clrMapOvr>
    <a:masterClrMapping/>
  </p:clrMapOvr>
  <p:transition spd="slow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97273"/>
      </p:ext>
    </p:extLst>
  </p:cSld>
  <p:clrMapOvr>
    <a:masterClrMapping/>
  </p:clrMapOvr>
  <p:transition spd="slow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715423"/>
      </p:ext>
    </p:extLst>
  </p:cSld>
  <p:clrMapOvr>
    <a:masterClrMapping/>
  </p:clrMapOvr>
  <p:transition spd="slow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1D40-0E73-4B83-AE1D-1D86A299C52E}" type="datetimeFigureOut">
              <a:rPr lang="ko-KR" altLang="en-US" smtClean="0"/>
              <a:t>2014-09-25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BD3F-4A3E-4E38-81E0-47E4863C9C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0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randomBar dir="vert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        Beautiful </a:t>
            </a:r>
            <a:r>
              <a:rPr lang="en-US" altLang="ko-KR" sz="2400" b="1" dirty="0">
                <a:solidFill>
                  <a:schemeClr val="bg1"/>
                </a:solidFill>
              </a:rPr>
              <a:t>Alphabet of Flowers from A to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Z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pic>
        <p:nvPicPr>
          <p:cNvPr id="4" name="The Flo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462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9689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19445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60234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7629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33054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82062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85888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06664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18013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0885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28671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32266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3272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2408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19251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18873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38645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18026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67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68154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73434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97453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48085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2150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57255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689039"/>
      </p:ext>
    </p:extLst>
  </p:cSld>
  <p:clrMapOvr>
    <a:masterClrMapping/>
  </p:clrMapOvr>
  <p:transition spd="slow" advTm="2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05397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90402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88506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71642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06623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69521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화면 슬라이드 쇼(4:3)</PresentationFormat>
  <Paragraphs>1</Paragraphs>
  <Slides>32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4</cp:revision>
  <dcterms:created xsi:type="dcterms:W3CDTF">2014-09-25T06:46:01Z</dcterms:created>
  <dcterms:modified xsi:type="dcterms:W3CDTF">2014-09-25T07:12:23Z</dcterms:modified>
</cp:coreProperties>
</file>