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5" r:id="rId46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3D66A-7B06-4250-9A2A-00DFB722941C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5FBC-220A-4F00-ABB3-74E59F81C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79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Deposition of Christ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5FBC-220A-4F00-ABB3-74E59F81C59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25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5FBC-220A-4F00-ABB3-74E59F81C59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97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19BFBB-C791-4847-AE2A-C9BA3159E3D6}" type="datetimeFigureOut">
              <a:rPr lang="ko-KR" altLang="en-US" smtClean="0"/>
              <a:t>2014-12-19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33EC4A7-F6AD-4AD2-A7BB-7419109998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wipe/>
  </p:transition>
  <p:txStyles>
    <p:titleStyle>
      <a:lvl1pPr algn="l" defTabSz="914400" rtl="0" eaLnBrk="1" latinLnBrk="1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1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77px-Paolo_Veronese,_avtoportret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0"/>
            <a:ext cx="5451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429256" y="1071546"/>
            <a:ext cx="3714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200" dirty="0" smtClean="0">
                <a:latin typeface="Arial Black" pitchFamily="34" charset="0"/>
              </a:rPr>
              <a:t>Paolo Veronese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1528-1588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latin typeface="Arial Black" pitchFamily="34" charset="0"/>
              </a:rPr>
              <a:t>Italian Renaissance Painter</a:t>
            </a:r>
            <a:endParaRPr lang="ko-KR" altLang="en-US" dirty="0">
              <a:latin typeface="Arial Black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300781" y="5980638"/>
            <a:ext cx="188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/>
              <a:t>New </a:t>
            </a:r>
            <a:r>
              <a:rPr lang="en-US" altLang="ko-KR" b="1" smtClean="0"/>
              <a:t>Testament</a:t>
            </a:r>
            <a:endParaRPr lang="ko-KR" altLang="en-US" dirty="0"/>
          </a:p>
        </p:txBody>
      </p:sp>
      <p:pic>
        <p:nvPicPr>
          <p:cNvPr id="4" name="Nearer, My God, to Thee-André Rieu (live in Amsterda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5860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9529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77" y="-99392"/>
            <a:ext cx="6269037" cy="70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1" y="6211669"/>
            <a:ext cx="2867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Adoration of the Shepherds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44219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4" y="0"/>
            <a:ext cx="68862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876255" y="6165304"/>
            <a:ext cx="2261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Adoration of the Shepherds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921416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450"/>
            <a:ext cx="9144000" cy="4989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870348" y="6165304"/>
            <a:ext cx="3403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Jesus among the Doctors</a:t>
            </a:r>
          </a:p>
        </p:txBody>
      </p:sp>
    </p:spTree>
    <p:extLst>
      <p:ext uri="{BB962C8B-B14F-4D97-AF65-F5344CB8AC3E}">
        <p14:creationId xmlns:p14="http://schemas.microsoft.com/office/powerpoint/2010/main" val="261173302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87" y="0"/>
            <a:ext cx="5675313" cy="6872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23446" y="6211669"/>
            <a:ext cx="3492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St. John the Baptist </a:t>
            </a:r>
          </a:p>
          <a:p>
            <a:pPr algn="ctr"/>
            <a:r>
              <a:rPr lang="en-US" altLang="ko-KR" dirty="0">
                <a:latin typeface="Arial Black" pitchFamily="34" charset="0"/>
              </a:rPr>
              <a:t>Preaching</a:t>
            </a:r>
          </a:p>
        </p:txBody>
      </p:sp>
    </p:spTree>
    <p:extLst>
      <p:ext uri="{BB962C8B-B14F-4D97-AF65-F5344CB8AC3E}">
        <p14:creationId xmlns:p14="http://schemas.microsoft.com/office/powerpoint/2010/main" val="116371393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960821" y="6488667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The Baptism of </a:t>
            </a:r>
            <a:r>
              <a:rPr lang="en-US" altLang="ko-KR" b="1" dirty="0" smtClean="0">
                <a:solidFill>
                  <a:schemeClr val="bg1"/>
                </a:solidFill>
              </a:rPr>
              <a:t>Christ(</a:t>
            </a:r>
            <a:r>
              <a:rPr lang="ko-KR" altLang="en-US" b="1" dirty="0" smtClean="0">
                <a:solidFill>
                  <a:schemeClr val="bg1"/>
                </a:solidFill>
              </a:rPr>
              <a:t>막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1:9)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862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038"/>
            <a:ext cx="9144000" cy="4732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313497" y="6165304"/>
            <a:ext cx="451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 Black" pitchFamily="34" charset="0"/>
              </a:rPr>
              <a:t>Baptism and Temptation of Christ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58338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" y="0"/>
            <a:ext cx="9144000" cy="63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334134" y="6465367"/>
            <a:ext cx="4483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The Marriage at Cana 1563(</a:t>
            </a:r>
            <a:r>
              <a:rPr lang="ko-KR" altLang="en-US" b="1" dirty="0" smtClean="0">
                <a:latin typeface="Arial Black" pitchFamily="34" charset="0"/>
              </a:rPr>
              <a:t>요 </a:t>
            </a:r>
            <a:r>
              <a:rPr lang="en-US" altLang="ko-KR" dirty="0" smtClean="0">
                <a:latin typeface="Arial Black" pitchFamily="34" charset="0"/>
              </a:rPr>
              <a:t>2:8</a:t>
            </a:r>
            <a:r>
              <a:rPr lang="en-US" altLang="ko-KR" dirty="0">
                <a:latin typeface="Arial Black" pitchFamily="34" charset="0"/>
              </a:rPr>
              <a:t>)</a:t>
            </a:r>
            <a:endParaRPr lang="ko-KR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9192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175"/>
            <a:ext cx="91440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06193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The Feast in the House of </a:t>
            </a:r>
            <a:r>
              <a:rPr lang="en-US" altLang="ko-KR" dirty="0" smtClean="0">
                <a:latin typeface="Arial Black" pitchFamily="34" charset="0"/>
              </a:rPr>
              <a:t>Levi(</a:t>
            </a:r>
            <a:r>
              <a:rPr lang="en-US" altLang="ko-KR" b="1" dirty="0" smtClean="0"/>
              <a:t>Matthew</a:t>
            </a:r>
            <a:r>
              <a:rPr lang="en-US" altLang="ko-KR" dirty="0" smtClean="0">
                <a:latin typeface="Arial Black" pitchFamily="34" charset="0"/>
              </a:rPr>
              <a:t>) (</a:t>
            </a:r>
            <a:r>
              <a:rPr lang="ko-KR" altLang="en-US" b="1" dirty="0">
                <a:latin typeface="Arial Black" pitchFamily="34" charset="0"/>
              </a:rPr>
              <a:t>막</a:t>
            </a:r>
            <a:r>
              <a:rPr lang="en-US" altLang="ko-KR" dirty="0">
                <a:latin typeface="Arial Black" pitchFamily="34" charset="0"/>
              </a:rPr>
              <a:t>2:15)</a:t>
            </a:r>
            <a:endParaRPr lang="ko-KR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3680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53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533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The Raising of the Youth of </a:t>
            </a:r>
            <a:r>
              <a:rPr lang="ko-KR" altLang="en-US" b="1" dirty="0"/>
              <a:t> </a:t>
            </a:r>
            <a:r>
              <a:rPr lang="en-US" altLang="ko-KR" b="1" dirty="0" smtClean="0"/>
              <a:t>Nain(</a:t>
            </a:r>
            <a:r>
              <a:rPr lang="ko-KR" altLang="en-US" b="1" dirty="0" err="1" smtClean="0"/>
              <a:t>눅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7:14)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118580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584917" y="6501489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Feast at the House of </a:t>
            </a:r>
            <a:r>
              <a:rPr lang="en-US" altLang="ko-KR" b="1" dirty="0" smtClean="0"/>
              <a:t>Simon(</a:t>
            </a:r>
            <a:r>
              <a:rPr lang="ko-KR" altLang="en-US" b="1" dirty="0" smtClean="0"/>
              <a:t>막 </a:t>
            </a:r>
            <a:r>
              <a:rPr lang="en-US" altLang="ko-KR" b="1" dirty="0" smtClean="0"/>
              <a:t>14:3)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5863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575"/>
            <a:ext cx="9144000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514658" y="6093296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Annunciation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946194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135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Conversion of </a:t>
            </a:r>
            <a:r>
              <a:rPr lang="en-US" altLang="ko-KR" dirty="0" smtClean="0">
                <a:latin typeface="Arial Black" pitchFamily="34" charset="0"/>
              </a:rPr>
              <a:t>Mary </a:t>
            </a:r>
            <a:r>
              <a:rPr lang="en-US" altLang="ko-KR" dirty="0">
                <a:latin typeface="Arial Black" pitchFamily="34" charset="0"/>
              </a:rPr>
              <a:t>M</a:t>
            </a:r>
            <a:r>
              <a:rPr lang="en-US" altLang="ko-KR" dirty="0" smtClean="0">
                <a:latin typeface="Arial Black" pitchFamily="34" charset="0"/>
              </a:rPr>
              <a:t>agdalene(</a:t>
            </a:r>
            <a:r>
              <a:rPr lang="ko-KR" altLang="en-US" b="1" dirty="0" err="1" smtClean="0">
                <a:latin typeface="Arial Black" pitchFamily="34" charset="0"/>
              </a:rPr>
              <a:t>눅</a:t>
            </a:r>
            <a:r>
              <a:rPr lang="ko-KR" altLang="en-US" dirty="0" smtClean="0">
                <a:latin typeface="Arial Black" pitchFamily="34" charset="0"/>
              </a:rPr>
              <a:t> </a:t>
            </a:r>
            <a:r>
              <a:rPr lang="en-US" altLang="ko-KR" dirty="0" smtClean="0">
                <a:latin typeface="Arial Black" pitchFamily="34" charset="0"/>
              </a:rPr>
              <a:t>8:2</a:t>
            </a:r>
            <a:r>
              <a:rPr lang="en-US" altLang="ko-KR" dirty="0">
                <a:latin typeface="Arial Black" pitchFamily="34" charset="0"/>
              </a:rPr>
              <a:t>)</a:t>
            </a:r>
            <a:endParaRPr lang="ko-KR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0292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64" y="476673"/>
            <a:ext cx="4632686" cy="580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26" y="487508"/>
            <a:ext cx="4573550" cy="58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2873458" y="6310523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penitent Mary Magdalene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732895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5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695950" y="6165304"/>
            <a:ext cx="344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Raising of the Daughter of </a:t>
            </a:r>
            <a:r>
              <a:rPr lang="en-US" altLang="ko-KR" b="1" dirty="0" err="1"/>
              <a:t>Jairus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8608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763"/>
            <a:ext cx="9144000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764454" y="6063970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Christ </a:t>
            </a:r>
            <a:r>
              <a:rPr lang="en-US" altLang="ko-KR" b="1" dirty="0"/>
              <a:t>and the Adulteress(</a:t>
            </a:r>
            <a:r>
              <a:rPr lang="ko-KR" altLang="en-US" b="1" dirty="0"/>
              <a:t>요 </a:t>
            </a:r>
            <a:r>
              <a:rPr lang="en-US" altLang="ko-KR" b="1" dirty="0"/>
              <a:t>8:3)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849646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8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213294" y="6381328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Jesus and the Centurion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971724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325"/>
            <a:ext cx="9144000" cy="44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0212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Christ and the Samaritan Woman at the Well(</a:t>
            </a:r>
            <a:r>
              <a:rPr lang="ko-KR" altLang="en-US" b="1" dirty="0"/>
              <a:t>요 </a:t>
            </a:r>
            <a:r>
              <a:rPr lang="en-US" altLang="ko-KR" b="1" dirty="0"/>
              <a:t>4:7)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44027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83968" y="6309320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The Transfiguration(</a:t>
            </a:r>
            <a:r>
              <a:rPr lang="ko-KR" altLang="en-US" b="1" dirty="0" smtClean="0"/>
              <a:t>마 </a:t>
            </a:r>
            <a:r>
              <a:rPr lang="en-US" altLang="ko-KR" b="1" dirty="0"/>
              <a:t>17:1)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24073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75"/>
            <a:ext cx="9144000" cy="45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365851" y="6165304"/>
            <a:ext cx="441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Christ Washing the Feet of the Disciples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824390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0"/>
            <a:ext cx="91440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210089" y="587727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Last Supper(</a:t>
            </a:r>
            <a:r>
              <a:rPr lang="ko-KR" altLang="en-US" b="1" dirty="0" smtClean="0">
                <a:latin typeface="Arial Black" pitchFamily="34" charset="0"/>
              </a:rPr>
              <a:t>마 </a:t>
            </a:r>
            <a:r>
              <a:rPr lang="en-US" altLang="ko-KR" dirty="0" smtClean="0">
                <a:latin typeface="Arial Black" pitchFamily="34" charset="0"/>
              </a:rPr>
              <a:t>26:6</a:t>
            </a:r>
            <a:r>
              <a:rPr lang="en-US" altLang="ko-KR" dirty="0">
                <a:latin typeface="Arial Black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521696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38"/>
            <a:ext cx="9144000" cy="53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581518" y="6309320"/>
            <a:ext cx="398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The Conversion of </a:t>
            </a:r>
            <a:r>
              <a:rPr lang="en-US" altLang="ko-KR" dirty="0" smtClean="0">
                <a:latin typeface="Arial Black" pitchFamily="34" charset="0"/>
              </a:rPr>
              <a:t>Saul(</a:t>
            </a:r>
            <a:r>
              <a:rPr lang="ko-KR" altLang="en-US" b="1" dirty="0" smtClean="0">
                <a:latin typeface="Arial Black" pitchFamily="34" charset="0"/>
              </a:rPr>
              <a:t>행</a:t>
            </a:r>
            <a:r>
              <a:rPr lang="ko-KR" altLang="en-US" dirty="0" smtClean="0">
                <a:latin typeface="Arial Black" pitchFamily="34" charset="0"/>
              </a:rPr>
              <a:t> </a:t>
            </a:r>
            <a:r>
              <a:rPr lang="en-US" altLang="ko-KR" dirty="0" smtClean="0">
                <a:latin typeface="Arial Black" pitchFamily="34" charset="0"/>
              </a:rPr>
              <a:t>9:4</a:t>
            </a:r>
            <a:r>
              <a:rPr lang="en-US" altLang="ko-KR" dirty="0">
                <a:latin typeface="Arial Black" pitchFamily="34" charset="0"/>
              </a:rPr>
              <a:t>)</a:t>
            </a:r>
            <a:endParaRPr lang="ko-KR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7532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9963" cy="6883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588224" y="6237312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Annunciation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84318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9546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Christ in the Garden of Gethsemane(</a:t>
            </a:r>
            <a:r>
              <a:rPr lang="ko-KR" altLang="en-US" b="1" dirty="0" smtClean="0">
                <a:solidFill>
                  <a:schemeClr val="bg1"/>
                </a:solidFill>
              </a:rPr>
              <a:t>마 </a:t>
            </a:r>
            <a:r>
              <a:rPr lang="en-US" altLang="ko-KR" b="1" dirty="0" smtClean="0">
                <a:solidFill>
                  <a:schemeClr val="bg1"/>
                </a:solidFill>
              </a:rPr>
              <a:t>26:36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7861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16" y="0"/>
            <a:ext cx="5932487" cy="6865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79512" y="6381328"/>
            <a:ext cx="26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Nailing to the Cross</a:t>
            </a:r>
          </a:p>
        </p:txBody>
      </p:sp>
    </p:spTree>
    <p:extLst>
      <p:ext uri="{BB962C8B-B14F-4D97-AF65-F5344CB8AC3E}">
        <p14:creationId xmlns:p14="http://schemas.microsoft.com/office/powerpoint/2010/main" val="240936062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729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789734" y="6311188"/>
            <a:ext cx="156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 Black" pitchFamily="34" charset="0"/>
              </a:rPr>
              <a:t>Crucifixion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967138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53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236296" y="6381328"/>
            <a:ext cx="156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 Black" pitchFamily="34" charset="0"/>
              </a:rPr>
              <a:t>Crucifixion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80215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807"/>
            <a:ext cx="9144000" cy="58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96037" y="6379411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Deposition of Christ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7309393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28" y="0"/>
            <a:ext cx="6015037" cy="6880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5930205"/>
            <a:ext cx="314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Dead Christ </a:t>
            </a:r>
          </a:p>
          <a:p>
            <a:pPr algn="ctr"/>
            <a:r>
              <a:rPr lang="en-US" altLang="ko-KR" dirty="0">
                <a:latin typeface="Arial Black" pitchFamily="34" charset="0"/>
              </a:rPr>
              <a:t>Supported </a:t>
            </a:r>
          </a:p>
          <a:p>
            <a:pPr algn="ctr"/>
            <a:r>
              <a:rPr lang="en-US" altLang="ko-KR" dirty="0">
                <a:latin typeface="Arial Black" pitchFamily="34" charset="0"/>
              </a:rPr>
              <a:t>by Two Angels </a:t>
            </a:r>
          </a:p>
        </p:txBody>
      </p:sp>
    </p:spTree>
    <p:extLst>
      <p:ext uri="{BB962C8B-B14F-4D97-AF65-F5344CB8AC3E}">
        <p14:creationId xmlns:p14="http://schemas.microsoft.com/office/powerpoint/2010/main" val="382732272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8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876256" y="630932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Pietà </a:t>
            </a:r>
          </a:p>
        </p:txBody>
      </p:sp>
    </p:spTree>
    <p:extLst>
      <p:ext uri="{BB962C8B-B14F-4D97-AF65-F5344CB8AC3E}">
        <p14:creationId xmlns:p14="http://schemas.microsoft.com/office/powerpoint/2010/main" val="275583441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17" y="0"/>
            <a:ext cx="51609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211669"/>
            <a:ext cx="3922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The lamentation over the dead Christ by Virgin and two angels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484038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38"/>
            <a:ext cx="9144000" cy="61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560343" y="6488668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Entombment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66780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0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070476" y="6338864"/>
            <a:ext cx="4073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The Resurrection of Christ</a:t>
            </a:r>
          </a:p>
        </p:txBody>
      </p:sp>
    </p:spTree>
    <p:extLst>
      <p:ext uri="{BB962C8B-B14F-4D97-AF65-F5344CB8AC3E}">
        <p14:creationId xmlns:p14="http://schemas.microsoft.com/office/powerpoint/2010/main" val="81163392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3" y="0"/>
            <a:ext cx="7037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5657671"/>
            <a:ext cx="2106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The Holy Family with the Infant 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St</a:t>
            </a:r>
            <a:r>
              <a:rPr lang="en-US" altLang="ko-KR" b="1" dirty="0"/>
              <a:t>. </a:t>
            </a:r>
            <a:r>
              <a:rPr lang="en-US" altLang="ko-KR" b="1" dirty="0" smtClean="0"/>
              <a:t>John</a:t>
            </a:r>
          </a:p>
          <a:p>
            <a:pPr algn="ctr"/>
            <a:r>
              <a:rPr lang="en-US" altLang="ko-KR" b="1" dirty="0" smtClean="0"/>
              <a:t> </a:t>
            </a:r>
            <a:r>
              <a:rPr lang="en-US" altLang="ko-KR" b="1" dirty="0"/>
              <a:t>the Baptist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130293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779827" y="6488668"/>
            <a:ext cx="354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The Resurrection of Christ</a:t>
            </a:r>
          </a:p>
        </p:txBody>
      </p:sp>
    </p:spTree>
    <p:extLst>
      <p:ext uri="{BB962C8B-B14F-4D97-AF65-F5344CB8AC3E}">
        <p14:creationId xmlns:p14="http://schemas.microsoft.com/office/powerpoint/2010/main" val="116426793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9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861435" y="6546049"/>
            <a:ext cx="342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err="1">
                <a:latin typeface="Arial Black" pitchFamily="34" charset="0"/>
              </a:rPr>
              <a:t>Noli</a:t>
            </a:r>
            <a:r>
              <a:rPr lang="en-US" altLang="ko-KR" dirty="0">
                <a:latin typeface="Arial Black" pitchFamily="34" charset="0"/>
              </a:rPr>
              <a:t> Me </a:t>
            </a:r>
            <a:r>
              <a:rPr lang="en-US" altLang="ko-KR" dirty="0" err="1">
                <a:latin typeface="Arial Black" pitchFamily="34" charset="0"/>
              </a:rPr>
              <a:t>Tangere</a:t>
            </a:r>
            <a:r>
              <a:rPr lang="en-US" altLang="ko-KR" dirty="0">
                <a:latin typeface="Arial Black" pitchFamily="34" charset="0"/>
              </a:rPr>
              <a:t>(</a:t>
            </a:r>
            <a:r>
              <a:rPr lang="ko-KR" altLang="en-US" b="1" dirty="0" smtClean="0">
                <a:latin typeface="Arial Black" pitchFamily="34" charset="0"/>
              </a:rPr>
              <a:t>요</a:t>
            </a:r>
            <a:r>
              <a:rPr lang="ko-KR" altLang="en-US" dirty="0" smtClean="0">
                <a:latin typeface="Arial Black" pitchFamily="34" charset="0"/>
              </a:rPr>
              <a:t> </a:t>
            </a:r>
            <a:r>
              <a:rPr lang="en-US" altLang="ko-KR" dirty="0" smtClean="0">
                <a:latin typeface="Arial Black" pitchFamily="34" charset="0"/>
              </a:rPr>
              <a:t>20:17</a:t>
            </a:r>
            <a:r>
              <a:rPr lang="en-US" altLang="ko-KR" dirty="0">
                <a:latin typeface="Arial Black" pitchFamily="34" charset="0"/>
              </a:rPr>
              <a:t>)</a:t>
            </a:r>
            <a:endParaRPr lang="ko-KR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5817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627784" y="6235968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Supper in </a:t>
            </a:r>
            <a:r>
              <a:rPr lang="en-US" altLang="ko-KR" dirty="0" smtClean="0">
                <a:latin typeface="Arial Black" pitchFamily="34" charset="0"/>
              </a:rPr>
              <a:t>Emmaus(</a:t>
            </a:r>
            <a:r>
              <a:rPr lang="ko-KR" altLang="en-US" b="1" dirty="0" err="1" smtClean="0">
                <a:latin typeface="Arial Black" pitchFamily="34" charset="0"/>
              </a:rPr>
              <a:t>눅</a:t>
            </a:r>
            <a:r>
              <a:rPr lang="ko-KR" altLang="en-US" dirty="0" smtClean="0">
                <a:latin typeface="Arial Black" pitchFamily="34" charset="0"/>
              </a:rPr>
              <a:t> </a:t>
            </a:r>
            <a:r>
              <a:rPr lang="en-US" altLang="ko-KR" dirty="0" smtClean="0">
                <a:latin typeface="Arial Black" pitchFamily="34" charset="0"/>
              </a:rPr>
              <a:t>24:31</a:t>
            </a:r>
            <a:r>
              <a:rPr lang="en-US" altLang="ko-KR" dirty="0">
                <a:latin typeface="Arial Black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6666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735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005639" y="630932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Assumption of Mary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99188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"/>
            <a:ext cx="9144000" cy="33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35283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876896" y="2987660"/>
            <a:ext cx="339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Saint Matthew the Evangelist     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11504" y="6488668"/>
            <a:ext cx="292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Saint Mark the Evangelist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7562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4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" y="3302000"/>
            <a:ext cx="9144000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8420211" y="6488668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END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136731" y="2875002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Saint Luke the Evangelist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9976" y="6465367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Saint John the Evangelist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60800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3" y="188640"/>
            <a:ext cx="9144000" cy="59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2277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Madonna and Child with  St. Elizabeth</a:t>
            </a:r>
            <a:r>
              <a:rPr lang="en-US" altLang="ko-KR" b="1" dirty="0" smtClean="0"/>
              <a:t>,</a:t>
            </a:r>
          </a:p>
          <a:p>
            <a:pPr algn="ctr"/>
            <a:r>
              <a:rPr lang="en-US" altLang="ko-KR" b="1" dirty="0" smtClean="0"/>
              <a:t> </a:t>
            </a:r>
            <a:r>
              <a:rPr lang="en-US" altLang="ko-KR" b="1" dirty="0"/>
              <a:t>the Infant  St. John the Baptist, </a:t>
            </a:r>
            <a:r>
              <a:rPr lang="en-US" altLang="ko-KR" b="1" dirty="0" smtClean="0"/>
              <a:t> and </a:t>
            </a:r>
            <a:r>
              <a:rPr lang="en-US" altLang="ko-KR" b="1" dirty="0"/>
              <a:t>St. </a:t>
            </a:r>
            <a:r>
              <a:rPr lang="en-US" altLang="ko-KR" b="1" dirty="0" err="1"/>
              <a:t>Justina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062651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524002" y="6532602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Mystical Marriage of Saint Catherine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0823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524002" y="648866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Mystical Marriage of Saint Catherine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4089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9500" cy="68818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175978" y="6309320"/>
            <a:ext cx="2968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Arial Black" pitchFamily="34" charset="0"/>
              </a:rPr>
              <a:t>Adoration of the Magi</a:t>
            </a:r>
          </a:p>
        </p:txBody>
      </p:sp>
    </p:spTree>
    <p:extLst>
      <p:ext uri="{BB962C8B-B14F-4D97-AF65-F5344CB8AC3E}">
        <p14:creationId xmlns:p14="http://schemas.microsoft.com/office/powerpoint/2010/main" val="140790425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75"/>
            <a:ext cx="9144000" cy="5834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03063" y="6364097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Adoration </a:t>
            </a:r>
            <a:r>
              <a:rPr lang="en-US" altLang="ko-KR" b="1" dirty="0"/>
              <a:t>of the Magi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05570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요소">
  <a:themeElements>
    <a:clrScheme name="요소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요소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요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</TotalTime>
  <Words>291</Words>
  <Application>Microsoft Office PowerPoint</Application>
  <PresentationFormat>화면 슬라이드 쇼(4:3)</PresentationFormat>
  <Paragraphs>63</Paragraphs>
  <Slides>45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요소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13</cp:revision>
  <dcterms:created xsi:type="dcterms:W3CDTF">2014-12-19T00:01:13Z</dcterms:created>
  <dcterms:modified xsi:type="dcterms:W3CDTF">2014-12-19T01:31:09Z</dcterms:modified>
</cp:coreProperties>
</file>