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84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1F1F-81B8-49F0-BEDE-632672D5201F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B0A67-9F23-44BB-BDDC-9828AF221A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2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B0A67-9F23-44BB-BDDC-9828AF221A9A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85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291708"/>
      </p:ext>
    </p:extLst>
  </p:cSld>
  <p:clrMapOvr>
    <a:masterClrMapping/>
  </p:clrMapOvr>
  <p:transition spd="slow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608739"/>
      </p:ext>
    </p:extLst>
  </p:cSld>
  <p:clrMapOvr>
    <a:masterClrMapping/>
  </p:clrMapOvr>
  <p:transition spd="slow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771177"/>
      </p:ext>
    </p:extLst>
  </p:cSld>
  <p:clrMapOvr>
    <a:masterClrMapping/>
  </p:clrMapOvr>
  <p:transition spd="slow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802083"/>
      </p:ext>
    </p:extLst>
  </p:cSld>
  <p:clrMapOvr>
    <a:masterClrMapping/>
  </p:clrMapOvr>
  <p:transition spd="slow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097140"/>
      </p:ext>
    </p:extLst>
  </p:cSld>
  <p:clrMapOvr>
    <a:masterClrMapping/>
  </p:clrMapOvr>
  <p:transition spd="slow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252723"/>
      </p:ext>
    </p:extLst>
  </p:cSld>
  <p:clrMapOvr>
    <a:masterClrMapping/>
  </p:clrMapOvr>
  <p:transition spd="slow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750422"/>
      </p:ext>
    </p:extLst>
  </p:cSld>
  <p:clrMapOvr>
    <a:masterClrMapping/>
  </p:clrMapOvr>
  <p:transition spd="slow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499201"/>
      </p:ext>
    </p:extLst>
  </p:cSld>
  <p:clrMapOvr>
    <a:masterClrMapping/>
  </p:clrMapOvr>
  <p:transition spd="slow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01356"/>
      </p:ext>
    </p:extLst>
  </p:cSld>
  <p:clrMapOvr>
    <a:masterClrMapping/>
  </p:clrMapOvr>
  <p:transition spd="slow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535301"/>
      </p:ext>
    </p:extLst>
  </p:cSld>
  <p:clrMapOvr>
    <a:masterClrMapping/>
  </p:clrMapOvr>
  <p:transition spd="slow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965399"/>
      </p:ext>
    </p:extLst>
  </p:cSld>
  <p:clrMapOvr>
    <a:masterClrMapping/>
  </p:clrMapOvr>
  <p:transition spd="slow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BDA06-EAFC-4F3B-B606-4AC64133F744}" type="datetimeFigureOut">
              <a:rPr lang="ko-KR" altLang="en-US" smtClean="0"/>
              <a:t>2016-06-24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3E2FE-4C08-47B9-BEF3-92AA4C835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184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randomBar dir="vert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an Cameron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4452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992489" y="1268760"/>
            <a:ext cx="41515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b</a:t>
            </a:r>
            <a:r>
              <a:rPr lang="en-US" altLang="ko-KR" sz="2400" b="1" dirty="0" smtClean="0"/>
              <a:t>y</a:t>
            </a:r>
            <a:r>
              <a:rPr lang="en-US" altLang="ko-KR" sz="4000" b="1" dirty="0" smtClean="0"/>
              <a:t> </a:t>
            </a:r>
          </a:p>
          <a:p>
            <a:pPr algn="ctr"/>
            <a:r>
              <a:rPr lang="en-US" altLang="ko-KR" sz="3600" b="1" dirty="0" smtClean="0"/>
              <a:t>Ian Cameron</a:t>
            </a:r>
          </a:p>
          <a:p>
            <a:pPr algn="ctr"/>
            <a:r>
              <a:rPr lang="en-US" altLang="ko-KR" sz="3600" b="1" smtClean="0"/>
              <a:t>Photos</a:t>
            </a:r>
            <a:endParaRPr lang="ko-KR" altLang="en-US" sz="3600" b="1" dirty="0"/>
          </a:p>
        </p:txBody>
      </p:sp>
      <p:pic>
        <p:nvPicPr>
          <p:cNvPr id="4" name="07 Steve Barakatt-Angel Over 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864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65679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Poched Salmon Burghe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0"/>
            <a:ext cx="5881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967496"/>
      </p:ext>
    </p:extLst>
  </p:cSld>
  <p:clrMapOvr>
    <a:masterClrMapping/>
  </p:clrMapOvr>
  <p:transition spd="slow" advTm="4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Post Sunset Depress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0"/>
            <a:ext cx="8612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17984"/>
      </p:ext>
    </p:extLst>
  </p:cSld>
  <p:clrMapOvr>
    <a:masterClrMapping/>
  </p:clrMapOvr>
  <p:transition spd="slow" advTm="4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ainbow Groyn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3" y="0"/>
            <a:ext cx="5589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478811"/>
      </p:ext>
    </p:extLst>
  </p:cSld>
  <p:clrMapOvr>
    <a:masterClrMapping/>
  </p:clrMapOvr>
  <p:transition spd="slow" advTm="4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ainbows Ech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0"/>
            <a:ext cx="4475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561896"/>
      </p:ext>
    </p:extLst>
  </p:cSld>
  <p:clrMapOvr>
    <a:masterClrMapping/>
  </p:clrMapOvr>
  <p:transition spd="slow" advTm="4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annoch Z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360310"/>
      </p:ext>
    </p:extLst>
  </p:cSld>
  <p:clrMapOvr>
    <a:masterClrMapping/>
  </p:clrMapOvr>
  <p:transition spd="slow" advTm="4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flective Cal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561885"/>
      </p:ext>
    </p:extLst>
  </p:cSld>
  <p:clrMapOvr>
    <a:masterClrMapping/>
  </p:clrMapOvr>
  <p:transition spd="slow" advTm="400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splendent Pine Grov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" y="0"/>
            <a:ext cx="8936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508755"/>
      </p:ext>
    </p:extLst>
  </p:cSld>
  <p:clrMapOvr>
    <a:masterClrMapping/>
  </p:clrMapOvr>
  <p:transition spd="slow" advTm="4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hodedendron Fies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809540"/>
      </p:ext>
    </p:extLst>
  </p:cSld>
  <p:clrMapOvr>
    <a:masterClrMapping/>
  </p:clrMapOvr>
  <p:transition spd="slow" advTm="4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ibbons of Gol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3" y="0"/>
            <a:ext cx="8080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976389"/>
      </p:ext>
    </p:extLst>
  </p:cSld>
  <p:clrMapOvr>
    <a:masterClrMapping/>
  </p:clrMapOvr>
  <p:transition spd="slow" advTm="4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ippled Gol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792839"/>
      </p:ext>
    </p:extLst>
  </p:cSld>
  <p:clrMapOvr>
    <a:masterClrMapping/>
  </p:clrMapOvr>
  <p:transition spd="slow" advTm="4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Low Falls Glenco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0"/>
            <a:ext cx="8640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18919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and Wav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836443"/>
      </p:ext>
    </p:extLst>
  </p:cSld>
  <p:clrMapOvr>
    <a:masterClrMapping/>
  </p:clrMapOvr>
  <p:transition spd="slow" advTm="4000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andstone Fee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0"/>
            <a:ext cx="5537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915481"/>
      </p:ext>
    </p:extLst>
  </p:cSld>
  <p:clrMapOvr>
    <a:masterClrMapping/>
  </p:clrMapOvr>
  <p:transition spd="slow" advTm="4000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inuous Stonewor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3" y="0"/>
            <a:ext cx="5794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021152"/>
      </p:ext>
    </p:extLst>
  </p:cSld>
  <p:clrMapOvr>
    <a:masterClrMapping/>
  </p:clrMapOvr>
  <p:transition spd="slow" advTm="4000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ky ligh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0"/>
            <a:ext cx="8667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735084"/>
      </p:ext>
    </p:extLst>
  </p:cSld>
  <p:clrMapOvr>
    <a:masterClrMapping/>
  </p:clrMapOvr>
  <p:transition spd="slow" advTm="4000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partan Pines revisit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8"/>
            <a:ext cx="9144000" cy="656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791233"/>
      </p:ext>
    </p:extLst>
  </p:cSld>
  <p:clrMapOvr>
    <a:masterClrMapping/>
  </p:clrMapOvr>
  <p:transition spd="slow" advTm="4000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pring Blush Glenco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9144000" cy="682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517300"/>
      </p:ext>
    </p:extLst>
  </p:cSld>
  <p:clrMapOvr>
    <a:masterClrMapping/>
  </p:clrMapOvr>
  <p:transition spd="slow" advTm="4000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pring Chestnu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738"/>
            <a:ext cx="9144000" cy="597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871632"/>
      </p:ext>
    </p:extLst>
  </p:cSld>
  <p:clrMapOvr>
    <a:masterClrMapping/>
  </p:clrMapOvr>
  <p:transition spd="slow" advTm="4000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pring, Dunottar Castl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2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982838"/>
      </p:ext>
    </p:extLst>
  </p:cSld>
  <p:clrMapOvr>
    <a:masterClrMapping/>
  </p:clrMapOvr>
  <p:transition spd="slow" advTm="4000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torm Break Glenco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730750"/>
      </p:ext>
    </p:extLst>
  </p:cSld>
  <p:clrMapOvr>
    <a:masterClrMapping/>
  </p:clrMapOvr>
  <p:transition spd="slow" advTm="4000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unset Sonat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6737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011914"/>
      </p:ext>
    </p:extLst>
  </p:cSld>
  <p:clrMapOvr>
    <a:masterClrMapping/>
  </p:clrMapOvr>
  <p:transition spd="slow" advTm="4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irrow Reflections Loch Morli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8"/>
            <a:ext cx="9144000" cy="598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35535"/>
      </p:ext>
    </p:extLst>
  </p:cSld>
  <p:clrMapOvr>
    <a:masterClrMapping/>
  </p:clrMapOvr>
  <p:transition spd="slow" advTm="4000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angerine Drea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38"/>
            <a:ext cx="9144000" cy="653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369917"/>
      </p:ext>
    </p:extLst>
  </p:cSld>
  <p:clrMapOvr>
    <a:masterClrMapping/>
  </p:clrMapOvr>
  <p:transition spd="slow" advTm="4000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e Bowfiddle Roc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0"/>
            <a:ext cx="8640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625414"/>
      </p:ext>
    </p:extLst>
  </p:cSld>
  <p:clrMapOvr>
    <a:masterClrMapping/>
  </p:clrMapOvr>
  <p:transition spd="slow" advTm="4000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e Devil You Sa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0"/>
            <a:ext cx="8415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305414"/>
      </p:ext>
    </p:extLst>
  </p:cSld>
  <p:clrMapOvr>
    <a:masterClrMapping/>
  </p:clrMapOvr>
  <p:transition spd="slow" advTm="4000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idepool Hopem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0"/>
            <a:ext cx="8115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5940"/>
      </p:ext>
    </p:extLst>
  </p:cSld>
  <p:clrMapOvr>
    <a:masterClrMapping/>
  </p:clrMapOvr>
  <p:transition spd="slow" advTm="4000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ransient Ligh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435345"/>
      </p:ext>
    </p:extLst>
  </p:cSld>
  <p:clrMapOvr>
    <a:masterClrMapping/>
  </p:clrMapOvr>
  <p:transition spd="slow" advTm="4000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un sink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38" y="0"/>
            <a:ext cx="6080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028384" y="6237312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2000136"/>
      </p:ext>
    </p:extLst>
  </p:cSld>
  <p:clrMapOvr>
    <a:masterClrMapping/>
  </p:clrMapOvr>
  <p:transition spd="slow" advTm="1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ists Ris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13"/>
            <a:ext cx="9144000" cy="602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023477"/>
      </p:ext>
    </p:extLst>
  </p:cSld>
  <p:clrMapOvr>
    <a:masterClrMapping/>
  </p:clrMapOvr>
  <p:transition spd="slow" advTm="4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isty Twiligh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0"/>
            <a:ext cx="8518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056644"/>
      </p:ext>
    </p:extLst>
  </p:cSld>
  <p:clrMapOvr>
    <a:masterClrMapping/>
  </p:clrMapOvr>
  <p:transition spd="slow" advTm="4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oored Loch Aw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0"/>
            <a:ext cx="8805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320530"/>
      </p:ext>
    </p:extLst>
  </p:cSld>
  <p:clrMapOvr>
    <a:masterClrMapping/>
  </p:clrMapOvr>
  <p:transition spd="slow" advTm="4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Nairn Pyrotechnic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0"/>
            <a:ext cx="8466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673159"/>
      </p:ext>
    </p:extLst>
  </p:cSld>
  <p:clrMapOvr>
    <a:masterClrMapping/>
  </p:clrMapOvr>
  <p:transition spd="slow" advTm="4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Pink Dawn Ranno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0"/>
            <a:ext cx="8653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359580"/>
      </p:ext>
    </p:extLst>
  </p:cSld>
  <p:clrMapOvr>
    <a:masterClrMapping/>
  </p:clrMapOvr>
  <p:transition spd="slow" advTm="4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Pink Da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0"/>
            <a:ext cx="859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443749"/>
      </p:ext>
    </p:extLst>
  </p:cSld>
  <p:clrMapOvr>
    <a:masterClrMapping/>
  </p:clrMapOvr>
  <p:transition spd="slow" advTm="4000">
    <p:randomBar dir="vert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화면 슬라이드 쇼(4:3)</PresentationFormat>
  <Paragraphs>5</Paragraphs>
  <Slides>35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2016-06-24T10:25:19Z</dcterms:created>
  <dcterms:modified xsi:type="dcterms:W3CDTF">2016-06-24T10:50:41Z</dcterms:modified>
</cp:coreProperties>
</file>